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5B4A8-BA0E-914F-8D11-AD0FBD8A82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410477-DD63-CB48-B7EE-77FF871FF85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DF63545-584E-114F-B4E2-731F8D3EEFD9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50E90D8-5A8E-4240-BCB8-00EB8C0999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B0C1B71-1A18-B944-93F8-5BBDBD47B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07698-8BCE-B049-AC98-5B7B220D1F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C100C-0EE2-2841-BF99-3919B328F5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C9AF2F-1096-5345-A3D1-71FFE4A0D66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089A657D-72B6-6141-A11D-B1B7320564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FC34DA16-BE66-A34D-9052-35012A559C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9866EB1C-D825-9846-B485-9C84E1B5E1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AF5703-2611-AD4D-8962-EB264383B147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0EA4A-1BD8-BF48-9017-E8E158554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1ABEB-DAA6-9147-AE39-B798C223E333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3D888-5920-D64A-9D40-1765BF8B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01B6B-B030-AA40-9621-42C1C4567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59BE6-8AB0-ED4B-886C-5A134668C3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678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1598B-5753-284B-8DDB-F8AA3C1B0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659AF-A02E-6A4E-B4D9-CCAB3CDEB472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84E3A-0682-FD47-9AE7-2260F14B8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CFF24-8FA4-1F40-84F0-A0840D45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752AF-58CF-9F49-A600-15F9B07F3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505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E033B-70F2-1846-A257-8A9EDD29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E6D9-FACB-0347-95D7-6B5EA298E886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F1117-8AEA-A740-9ABA-99C85827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ABF82-50EA-6F43-B8D4-1050EFF4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85E49-9351-7E4D-8508-DC7EA3F748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509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4DAB2-B455-5449-AB47-AF9CAB3DB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D21D9-6637-094E-82ED-56474B12DA77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0C901-5C51-474B-B1C3-2A7373511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B1887-598B-354B-BE5B-CB731142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63DF6-543D-BF4F-9059-DECAA43437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347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8C0E1-0DFA-5C4D-A0EA-E1BCF04A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670B-24A7-D248-B3BA-2933C580CC05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96522-9CC8-2344-AFBB-7DE630EB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F3F2F-9AE3-A64E-94AC-E2668E078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58755-E87D-344A-B46D-EAA666D024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286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EFC3EE-E0F1-D349-B41D-7776F8F57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15B3-A6B9-BA46-B446-E157FFC63F6D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24371D-4594-F04B-B675-F75A08C0D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18CF70-7FE3-184E-BB33-E3F93500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AA321-83B0-8F40-8B7E-E021C218E3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531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8A16AC-A862-724F-B556-6A72F6939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FE80-0470-BC4F-93E5-A36997B0FE2F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A822B11-F5D1-1941-8BEB-A48A92A9C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FF24CFB-2D5B-654F-A4F5-25D8AE59E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CAEB5-D6A2-7849-A364-994B40C22D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01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CE7181C-D41F-D44C-AA1F-0CB11ED5C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E3610-43D6-A74F-B570-4622A14D2E73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47EF53D-4C72-B448-8282-665CFD05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7864BE-D6FF-C04C-AE7E-7587BC845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8E5F1-200B-8346-8AB6-BEC02C4579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011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2F9A581-78C2-8545-BF4B-252F40DD1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8416D-52A8-C340-B8B2-C9D2CC959D78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333B0FB-8109-E44C-ADAC-F0C2E95E1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E1BDE5-95B6-D843-9863-2871D2FD7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9D4B8-0DF2-CB47-BA7F-FF2A45D2CC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158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36AC96-8DB8-6542-9DAB-3E831DB7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F8F2F-A82F-7945-B00C-1208B589EEA3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645F43-96FB-AD40-B4A6-F3B5344D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A64AFA-BB0E-B040-A887-C38789D78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1F6B0-6AFB-404A-A335-16847417BA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982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354396-AB64-CB4F-9901-8AA295872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91EF-1A0D-DF49-8664-AAEEDEECB698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2ED52C-5877-7343-99BE-304564F5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329AAD8-876A-284E-B4A6-D990F7F5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76DDA-0346-204F-96C7-FCEC02DA50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812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B5B70F0-D2AE-EE41-A5E1-B9D5E25E7B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2EFE680-8A1A-324E-B2A6-8117A95D2C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6E209-4384-034C-9F5D-451840D87A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3F351B-AC82-B740-A29C-253BEDF9BF69}" type="datetimeFigureOut">
              <a:rPr lang="en-GB"/>
              <a:pPr>
                <a:defRPr/>
              </a:pPr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FBB70-8874-FF48-8B64-C95945A02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D3840-AB54-A745-A60D-F9DE62901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0940D11-F939-6E42-A582-B71F51D16EA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cache1.asset-cache.net/gc/116377627-frowning-woman-looking-at-picture-frame-gettyimages.jpg?v=1&amp;c=IWSAsset&amp;k=2&amp;d=CP+0JRYPNhNjantrfVSmBvy4wPOQylTArJqb9Q7fdGo=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http://cache1.asset-cache.net/gc/157735728-girl-gettyimages.jpg?v=1&amp;c=IWSAsset&amp;k=2&amp;d=NryLGmp8T/3lY7ckwpNj3LnSK2kBjhLarlTgMgnxe64=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03900F37-89EC-BE45-9656-E6A70B0BA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4BB5BE-41FA-3746-9FC9-A88181C25A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052" name="Picture 2" descr="Word files SAFETY TEMPLATE LANDSCAPE A4">
            <a:extLst>
              <a:ext uri="{FF2B5EF4-FFF2-40B4-BE49-F238E27FC236}">
                <a16:creationId xmlns:a16="http://schemas.microsoft.com/office/drawing/2014/main" id="{C6C9DBA0-9DE0-B346-97B8-4A85B46D9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>
            <a:extLst>
              <a:ext uri="{FF2B5EF4-FFF2-40B4-BE49-F238E27FC236}">
                <a16:creationId xmlns:a16="http://schemas.microsoft.com/office/drawing/2014/main" id="{C96919ED-E43D-E646-9749-58CCFC040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292600"/>
            <a:ext cx="64817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>
                <a:latin typeface="Comic Sans MS" panose="030F0902030302020204" pitchFamily="66" charset="0"/>
              </a:rPr>
              <a:t>“Mae nhw’n meddwl mai perthynas amhriodol yw hi – ond rydyn ni mewn cariad!  Roedd am gadw’r peth yn gyfrinach er mwyn bod yn fwy rhamantus.” </a:t>
            </a:r>
          </a:p>
        </p:txBody>
      </p:sp>
      <p:pic>
        <p:nvPicPr>
          <p:cNvPr id="2054" name="Picture 4" descr="Royalty-free Image: Teenage girl restin head on cushion portrait">
            <a:extLst>
              <a:ext uri="{FF2B5EF4-FFF2-40B4-BE49-F238E27FC236}">
                <a16:creationId xmlns:a16="http://schemas.microsoft.com/office/drawing/2014/main" id="{65A2CADF-F531-7849-8A1E-9780E382B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1366837" cy="20574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6" descr="Royalty-free Image: Serious newscaster holding microphone">
            <a:extLst>
              <a:ext uri="{FF2B5EF4-FFF2-40B4-BE49-F238E27FC236}">
                <a16:creationId xmlns:a16="http://schemas.microsoft.com/office/drawing/2014/main" id="{5159118C-DE6F-5C4A-AB72-EAFAED2BB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620713"/>
            <a:ext cx="2160587" cy="3240087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EA2C1F8-AE64-7E44-AF27-2557CB7381CE}"/>
              </a:ext>
            </a:extLst>
          </p:cNvPr>
          <p:cNvSpPr/>
          <p:nvPr/>
        </p:nvSpPr>
        <p:spPr>
          <a:xfrm rot="20286255">
            <a:off x="692547" y="2677335"/>
            <a:ext cx="682388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SIOE Jerome </a:t>
            </a:r>
            <a:r>
              <a:rPr lang="en-US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acyle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!</a:t>
            </a:r>
          </a:p>
        </p:txBody>
      </p:sp>
      <p:pic>
        <p:nvPicPr>
          <p:cNvPr id="2057" name="Picture 8" descr="Royalty-free Image: Serious shocked freckle man looking in camera">
            <a:extLst>
              <a:ext uri="{FF2B5EF4-FFF2-40B4-BE49-F238E27FC236}">
                <a16:creationId xmlns:a16="http://schemas.microsoft.com/office/drawing/2014/main" id="{22064B93-1ECF-F647-BCB9-D36FBD3A7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49275"/>
            <a:ext cx="1423987" cy="206057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9" descr="Royalty-free Image: Frowning woman looking at picture frame">
            <a:extLst>
              <a:ext uri="{FF2B5EF4-FFF2-40B4-BE49-F238E27FC236}">
                <a16:creationId xmlns:a16="http://schemas.microsoft.com/office/drawing/2014/main" id="{5B630099-6434-D24F-8AFF-FB63E9F8B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692150"/>
            <a:ext cx="1373187" cy="915988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0" descr="Royalty-free Image: Girl">
            <a:extLst>
              <a:ext uri="{FF2B5EF4-FFF2-40B4-BE49-F238E27FC236}">
                <a16:creationId xmlns:a16="http://schemas.microsoft.com/office/drawing/2014/main" id="{4D5FAC66-14C5-4C42-840E-09D23BCC4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1052513"/>
            <a:ext cx="776287" cy="1160462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" name="Text Box 13">
            <a:extLst>
              <a:ext uri="{FF2B5EF4-FFF2-40B4-BE49-F238E27FC236}">
                <a16:creationId xmlns:a16="http://schemas.microsoft.com/office/drawing/2014/main" id="{217CD71F-C27B-BE47-B353-5DF4315D0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8913"/>
            <a:ext cx="22320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b="1">
                <a:latin typeface="Comic Sans MS" panose="030F0902030302020204" pitchFamily="66" charset="0"/>
              </a:rPr>
              <a:t>Adnodd 5a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fAITH</dc:creator>
  <cp:lastModifiedBy>Andy Holland</cp:lastModifiedBy>
  <cp:revision>10</cp:revision>
  <dcterms:created xsi:type="dcterms:W3CDTF">2013-04-23T21:47:44Z</dcterms:created>
  <dcterms:modified xsi:type="dcterms:W3CDTF">2022-03-03T00:02:55Z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e72a453f-8dc7-4266-be95-da11d7d54521</vt:lpwstr>
  </property>
  <property fmtid="{D5CDD505-2E9C-101B-9397-08002B2CF9AE}" pid="3" name="SWPIL">
    <vt:lpwstr>NOT PROTECTIVELY MARKED</vt:lpwstr>
  </property>
  <property fmtid="{D5CDD505-2E9C-101B-9397-08002B2CF9AE}" pid="4" name="SWPVNV">
    <vt:lpwstr>No Visual Mark</vt:lpwstr>
  </property>
</Properties>
</file>