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55" r:id="rId1"/>
  </p:sldMasterIdLst>
  <p:notesMasterIdLst>
    <p:notesMasterId r:id="rId15"/>
  </p:notesMasterIdLst>
  <p:sldIdLst>
    <p:sldId id="283" r:id="rId2"/>
    <p:sldId id="284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0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234058-3153-6446-BF51-4C9437ABDD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DA854F-EC65-C040-A329-A63E70CA20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47541B-75EF-3548-895C-11748453C61C}" type="datetimeFigureOut">
              <a:rPr lang="en-GB"/>
              <a:pPr>
                <a:defRPr/>
              </a:pPr>
              <a:t>02/03/2022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F92131-DD2B-2E4F-83C7-E03B8F02FA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8FA4DE-270E-0345-A882-DF68AB5DE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D6D0-29B9-4E40-9684-7313F4AB76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3E6EC-0E1D-D741-AA64-29BFDACCF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E847A-017B-7E4D-8DCD-FF5837F8A5C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AE3F9E9-B827-1E42-89B6-CCB122DBC9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E97ED40-008A-E249-9911-ABB999A18C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7264AE8-6CEE-E94D-A7E5-4A0B337895B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234E7A7-9504-D84E-88F0-79600C1D6F7E}" type="slidenum">
              <a:rPr lang="en-GB" altLang="en-US" sz="1200"/>
              <a:pPr algn="r" eaLnBrk="1" hangingPunct="1"/>
              <a:t>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B1CE55D-F22D-1B4D-A990-2B9E1B720D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90C1ACC-C730-904E-9384-E151356881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Nid yw’n anghyfreithlon i berson benderfynu mynd ar streic newyn.</a:t>
            </a:r>
          </a:p>
          <a:p>
            <a:pPr eaLnBrk="1" hangingPunct="1"/>
            <a:r>
              <a:rPr lang="en-GB" altLang="en-US"/>
              <a:t>Mae rhwystro’r prif ffordd yn anghyfreithlon.</a:t>
            </a:r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C120C2E-B292-1248-AC4B-1EEFBB17FA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BFE0C06-EC27-0749-B337-A267CBC94E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Climate Camp – Gr</a:t>
            </a:r>
            <a:r>
              <a:rPr lang="en-US" altLang="en-US"/>
              <a:t>ŵp tanwyddau anti-carbon a chynhesu byd-eang.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2C80022B-AA28-7B4F-960B-95669AD23B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22E019E8-5ED9-384A-956D-AD9C6BA212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80CF1E0-7C10-F94B-97EF-8DF1D6EC9AE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CBB7B94-C249-3143-90CE-2817D5E9CE5E}" type="slidenum">
              <a:rPr lang="en-GB" altLang="en-US" sz="1200"/>
              <a:pPr algn="r" eaLnBrk="1" hangingPunct="1"/>
              <a:t>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443FD000-95C1-AF48-A1D2-A9DF7F185E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CF1DBAA2-56B0-7745-9AE7-CC68312E87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Gweithredwyr Hawliau Anifeiliaid.  Mae’r brotest yn gyfreithiol am fod yr orymdaith wedi ei drefnu gyda chaniat</a:t>
            </a:r>
            <a:r>
              <a:rPr lang="en-US" altLang="en-US"/>
              <a:t>âd y Cyngor Awdurdod Lleol a’r Heddlu.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414A538A-E249-C849-AF7F-E3747ECBC24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B624876-1587-D64D-9E5F-23689AFFD08F}" type="slidenum">
              <a:rPr lang="en-GB" altLang="en-US" sz="1200"/>
              <a:pPr algn="r" eaLnBrk="1" hangingPunct="1"/>
              <a:t>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45007B3-A615-5844-8B90-547C72327F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5CAE108-6350-7342-B0CB-3D109E0193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 New Fathers 4 Justice – mae’r protestwyr wedi dringo i fyny adeilad cyhoeddus (Buckingham Palace) heb ganiatad.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6A262101-B866-0E4D-91B6-7FD84EC69F5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11F92FD-F3E8-FD4F-9A10-4A5DFB0F433F}" type="slidenum">
              <a:rPr lang="en-GB" altLang="en-US" sz="1200"/>
              <a:pPr algn="r" eaLnBrk="1" hangingPunct="1"/>
              <a:t>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6D22543-0D68-CC47-AE7D-FF8790E365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869403A-E697-2449-928F-447E8B4F11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 Protest Amddiffyniad y Cynghair Saesneg.  Mae hwn yn gyfreithlon.  Yn y llun does dim byd sarhaus yn cael ei arddangos.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D57686F-005B-2040-9ACF-FF8B5F7DC4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D2C585D-69C5-874C-8425-4575374AAD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Pro Palestinian/Anti Israeli protest.</a:t>
            </a:r>
          </a:p>
          <a:p>
            <a:pPr eaLnBrk="1" hangingPunct="1"/>
            <a:r>
              <a:rPr lang="en-GB" altLang="en-US"/>
              <a:t>Cyfreithiol cyn belled </a:t>
            </a:r>
            <a:r>
              <a:rPr lang="en-US" altLang="en-US"/>
              <a:t>â chedwir at caniatâd i orymdeithio a phrotestio.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77FFBC0-D1AE-634F-BA73-D843DAFBC1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2B2FC4C-A2AB-F949-9623-047E918058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Mae’r protestwyr wedi achosi difrod i eiddo ac yn rhwystro’r ffordd.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EBCEA1A-EFF7-5A47-B353-727DF7BF3B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266D5F6-FF76-9C43-89E6-D602C36C24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Ystyrir gwrthdystiad cyfreithlon yn anghyfreithlon pan mae’r protestwyr yn methu </a:t>
            </a:r>
            <a:r>
              <a:rPr lang="en-US" altLang="en-US"/>
              <a:t>â chydymffurfio ag amodau caniatâd i brotestio. </a:t>
            </a:r>
          </a:p>
          <a:p>
            <a:pPr eaLnBrk="1" hangingPunct="1"/>
            <a:r>
              <a:rPr lang="en-US" altLang="en-US"/>
              <a:t>Yn y llun yma gweler bod bom mwg wedi’i daflu a bod yr Heddlu wedi corlannu’r protestwyr mewn ymgais I atal anrhefn pellach.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BAEE3FC-0695-9F43-A9DB-B510644B1D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8159576-6774-E34D-B77A-5AF104EF4F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K K K </a:t>
            </a:r>
          </a:p>
          <a:p>
            <a:pPr eaLnBrk="1" hangingPunct="1"/>
            <a:r>
              <a:rPr lang="en-GB" altLang="en-US"/>
              <a:t>Ku Klux Klan – sefydliad supremasist gwyn anghyfreithlon yn seiliedig yn bennaf yn UDA. </a:t>
            </a:r>
          </a:p>
          <a:p>
            <a:pPr eaLnBrk="1" hangingPunct="1"/>
            <a:r>
              <a:rPr lang="en-GB" altLang="en-US"/>
              <a:t>Cafodd hwn ei beintio ar wal yn Abertawe ac mae’n cynrychioli casineb tuag at y rhai sydd heb fod yn wyn.</a:t>
            </a:r>
          </a:p>
          <a:p>
            <a:pPr eaLnBrk="1" hangingPunct="1"/>
            <a:r>
              <a:rPr lang="en-GB" altLang="en-US"/>
              <a:t>This was painted on a wall in Swansea and represents hatred towards all non whites.</a:t>
            </a:r>
          </a:p>
          <a:p>
            <a:pPr eaLnBrk="1" hangingPunct="1"/>
            <a:r>
              <a:rPr lang="en-GB" altLang="en-US"/>
              <a:t>The swastika (Symbol of the Nazi right wing extremist movement) is a an example of Racial Hate Crime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2584207-6DC0-C448-B23E-95C23D3C6759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07C4A8E-AC25-334A-A4ED-D54E12CF93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D963BCE-2B9C-3C4E-8D70-4CD5B6A9027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>
                <a:extLst>
                  <a:ext uri="{FF2B5EF4-FFF2-40B4-BE49-F238E27FC236}">
                    <a16:creationId xmlns:a16="http://schemas.microsoft.com/office/drawing/2014/main" id="{C4473F75-3BBC-3B4C-B98B-46C352C9521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8" name="Oval 6">
                <a:extLst>
                  <a:ext uri="{FF2B5EF4-FFF2-40B4-BE49-F238E27FC236}">
                    <a16:creationId xmlns:a16="http://schemas.microsoft.com/office/drawing/2014/main" id="{B33A3035-8823-B24F-87BC-D5D02634E26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Oval 7">
                <a:extLst>
                  <a:ext uri="{FF2B5EF4-FFF2-40B4-BE49-F238E27FC236}">
                    <a16:creationId xmlns:a16="http://schemas.microsoft.com/office/drawing/2014/main" id="{338129B0-426F-854A-ADE1-771CF023DEA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0" name="Oval 8">
                <a:extLst>
                  <a:ext uri="{FF2B5EF4-FFF2-40B4-BE49-F238E27FC236}">
                    <a16:creationId xmlns:a16="http://schemas.microsoft.com/office/drawing/2014/main" id="{72507D83-541A-7341-BE22-95D51FD1941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Oval 9">
                <a:extLst>
                  <a:ext uri="{FF2B5EF4-FFF2-40B4-BE49-F238E27FC236}">
                    <a16:creationId xmlns:a16="http://schemas.microsoft.com/office/drawing/2014/main" id="{9A38D4A9-1ABA-2545-83FF-0776966866B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8B4F0E27-1708-9C45-A356-75B7D5C765E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36818B8A-8148-8243-A7F3-68A86770820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E0F0EFC7-AF2B-B546-A5F2-707EA1F1BC8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5" name="Freeform 13">
                <a:extLst>
                  <a:ext uri="{FF2B5EF4-FFF2-40B4-BE49-F238E27FC236}">
                    <a16:creationId xmlns:a16="http://schemas.microsoft.com/office/drawing/2014/main" id="{25025F65-607E-5641-B651-4B285DDF08B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6" name="Freeform 14">
                <a:extLst>
                  <a:ext uri="{FF2B5EF4-FFF2-40B4-BE49-F238E27FC236}">
                    <a16:creationId xmlns:a16="http://schemas.microsoft.com/office/drawing/2014/main" id="{19B41D7A-7120-C946-8EF3-33935CC4495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67" name="Oval 15">
                <a:extLst>
                  <a:ext uri="{FF2B5EF4-FFF2-40B4-BE49-F238E27FC236}">
                    <a16:creationId xmlns:a16="http://schemas.microsoft.com/office/drawing/2014/main" id="{B06BB968-E6D6-1B4F-A5EB-BD323E1BE0F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8184AB4A-4B31-4142-BBF4-01B197D1CBC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D706B8C3-C8DE-DE48-87CB-53B15E07A87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62B24E7C-CECD-544C-82FD-905043C317D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Oval 19">
                <a:extLst>
                  <a:ext uri="{FF2B5EF4-FFF2-40B4-BE49-F238E27FC236}">
                    <a16:creationId xmlns:a16="http://schemas.microsoft.com/office/drawing/2014/main" id="{8C5EC617-B1FE-FA49-9628-C71A74A1949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Oval 20">
                <a:extLst>
                  <a:ext uri="{FF2B5EF4-FFF2-40B4-BE49-F238E27FC236}">
                    <a16:creationId xmlns:a16="http://schemas.microsoft.com/office/drawing/2014/main" id="{D420F2C5-2F56-FB47-A061-6C5ECC5897A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4728C8B2-3D19-054C-8E0F-ABDA89ADB83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Oval 22">
                <a:extLst>
                  <a:ext uri="{FF2B5EF4-FFF2-40B4-BE49-F238E27FC236}">
                    <a16:creationId xmlns:a16="http://schemas.microsoft.com/office/drawing/2014/main" id="{AD12B944-1C41-8F44-9DB8-2FD2B3B4CD0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C8AB79C3-8057-8F45-A9DB-D856EA9119E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Oval 24">
                <a:extLst>
                  <a:ext uri="{FF2B5EF4-FFF2-40B4-BE49-F238E27FC236}">
                    <a16:creationId xmlns:a16="http://schemas.microsoft.com/office/drawing/2014/main" id="{E85BEF72-46AF-3746-B2D0-134F4DE6230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585AB9B1-B354-654B-8585-BB5B2EB0066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2A03908B-CCA8-4C4A-92D9-ABDC77E8949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86896F45-DEF3-7A4E-95A9-9F3697115FC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292D24C1-AFB9-8843-9494-051E6CE5C3A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179E9089-EEBD-BB45-8B2C-644D856A792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33FEF96A-0E67-AC4C-A6AE-0BA4C2F10C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2D386ACD-FF99-C84A-A187-DF986CAE562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AE595E6E-F3E2-2D4C-891F-D9997CEC57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94287FFE-CF4E-C940-AA40-F73B564C980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11D70006-D810-C54B-8BC9-3AC9938A00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35">
              <a:extLst>
                <a:ext uri="{FF2B5EF4-FFF2-40B4-BE49-F238E27FC236}">
                  <a16:creationId xmlns:a16="http://schemas.microsoft.com/office/drawing/2014/main" id="{6E71E449-A11A-E545-9118-E41EACF5CE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56A26875-7374-E645-865C-EDBA94E5CA17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0D1EAF1E-E95C-5345-8C90-AFA85FB8492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A7E4C111-CC51-5D4C-98F1-D1306ACDBE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2C37B715-8CA8-4344-873A-F3341AF7505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3E241A83-F805-4E46-9488-C28F2F585DC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26F2A845-4428-9147-B3E9-490EB064B84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 42">
                <a:extLst>
                  <a:ext uri="{FF2B5EF4-FFF2-40B4-BE49-F238E27FC236}">
                    <a16:creationId xmlns:a16="http://schemas.microsoft.com/office/drawing/2014/main" id="{05A5A862-957A-1648-BB7B-B4A2471ACB3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01A05756-F802-F641-9C19-5DAA8E0AE5F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44">
                <a:extLst>
                  <a:ext uri="{FF2B5EF4-FFF2-40B4-BE49-F238E27FC236}">
                    <a16:creationId xmlns:a16="http://schemas.microsoft.com/office/drawing/2014/main" id="{D5543F50-17ED-AE4A-8CDC-79869A35675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7179F021-CA51-D743-9A01-1D6F4A23D1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 46">
                <a:extLst>
                  <a:ext uri="{FF2B5EF4-FFF2-40B4-BE49-F238E27FC236}">
                    <a16:creationId xmlns:a16="http://schemas.microsoft.com/office/drawing/2014/main" id="{5FDF1812-E754-AE47-86D3-16651E18A97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Oval 47">
                <a:extLst>
                  <a:ext uri="{FF2B5EF4-FFF2-40B4-BE49-F238E27FC236}">
                    <a16:creationId xmlns:a16="http://schemas.microsoft.com/office/drawing/2014/main" id="{247B45D0-7598-3542-AFF9-8DECF37A057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Oval 48">
                <a:extLst>
                  <a:ext uri="{FF2B5EF4-FFF2-40B4-BE49-F238E27FC236}">
                    <a16:creationId xmlns:a16="http://schemas.microsoft.com/office/drawing/2014/main" id="{BFF0AC21-979C-324D-A287-95FFD9E3AB7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Oval 49">
                <a:extLst>
                  <a:ext uri="{FF2B5EF4-FFF2-40B4-BE49-F238E27FC236}">
                    <a16:creationId xmlns:a16="http://schemas.microsoft.com/office/drawing/2014/main" id="{78C9C7BC-C712-4848-A987-74FF812AE65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Oval 50">
                <a:extLst>
                  <a:ext uri="{FF2B5EF4-FFF2-40B4-BE49-F238E27FC236}">
                    <a16:creationId xmlns:a16="http://schemas.microsoft.com/office/drawing/2014/main" id="{5FC6627C-D4EF-7C47-B0A8-032F5CF51A7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Oval 51">
                <a:extLst>
                  <a:ext uri="{FF2B5EF4-FFF2-40B4-BE49-F238E27FC236}">
                    <a16:creationId xmlns:a16="http://schemas.microsoft.com/office/drawing/2014/main" id="{978DCB2C-876C-4248-8710-079EEEBC219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Oval 52">
                <a:extLst>
                  <a:ext uri="{FF2B5EF4-FFF2-40B4-BE49-F238E27FC236}">
                    <a16:creationId xmlns:a16="http://schemas.microsoft.com/office/drawing/2014/main" id="{F381FA01-9922-714E-B50F-79E214FF65E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53">
              <a:extLst>
                <a:ext uri="{FF2B5EF4-FFF2-40B4-BE49-F238E27FC236}">
                  <a16:creationId xmlns:a16="http://schemas.microsoft.com/office/drawing/2014/main" id="{3AE2FC03-21EB-FB4A-AB12-5EF6E2869B2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>
                <a:extLst>
                  <a:ext uri="{FF2B5EF4-FFF2-40B4-BE49-F238E27FC236}">
                    <a16:creationId xmlns:a16="http://schemas.microsoft.com/office/drawing/2014/main" id="{0513361E-61A5-3141-AB37-7EAD37A7DC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55">
                <a:extLst>
                  <a:ext uri="{FF2B5EF4-FFF2-40B4-BE49-F238E27FC236}">
                    <a16:creationId xmlns:a16="http://schemas.microsoft.com/office/drawing/2014/main" id="{311584F7-048C-8D42-808E-0E532E3FDE7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56">
                <a:extLst>
                  <a:ext uri="{FF2B5EF4-FFF2-40B4-BE49-F238E27FC236}">
                    <a16:creationId xmlns:a16="http://schemas.microsoft.com/office/drawing/2014/main" id="{F6048D47-58AB-3D4F-AA33-60D671A5AAC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57">
                <a:extLst>
                  <a:ext uri="{FF2B5EF4-FFF2-40B4-BE49-F238E27FC236}">
                    <a16:creationId xmlns:a16="http://schemas.microsoft.com/office/drawing/2014/main" id="{0813038F-B928-7C45-8328-DD35327B0D2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58">
                <a:extLst>
                  <a:ext uri="{FF2B5EF4-FFF2-40B4-BE49-F238E27FC236}">
                    <a16:creationId xmlns:a16="http://schemas.microsoft.com/office/drawing/2014/main" id="{2FE6D895-9596-4241-992E-4D3D299A91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59">
                <a:extLst>
                  <a:ext uri="{FF2B5EF4-FFF2-40B4-BE49-F238E27FC236}">
                    <a16:creationId xmlns:a16="http://schemas.microsoft.com/office/drawing/2014/main" id="{11E28666-9CDD-494B-A9EE-3609EAB8AD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60">
                <a:extLst>
                  <a:ext uri="{FF2B5EF4-FFF2-40B4-BE49-F238E27FC236}">
                    <a16:creationId xmlns:a16="http://schemas.microsoft.com/office/drawing/2014/main" id="{369B78D7-2D6F-354C-BE0A-7A7323B9AB45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7" name="Group 61">
                <a:extLst>
                  <a:ext uri="{FF2B5EF4-FFF2-40B4-BE49-F238E27FC236}">
                    <a16:creationId xmlns:a16="http://schemas.microsoft.com/office/drawing/2014/main" id="{90C0669C-C279-144F-A0C1-7A6951A801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>
                  <a:extLst>
                    <a:ext uri="{FF2B5EF4-FFF2-40B4-BE49-F238E27FC236}">
                      <a16:creationId xmlns:a16="http://schemas.microsoft.com/office/drawing/2014/main" id="{131BF690-2FBF-9E4E-A9E0-6C8E5070BB3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" name="Oval 63">
                  <a:extLst>
                    <a:ext uri="{FF2B5EF4-FFF2-40B4-BE49-F238E27FC236}">
                      <a16:creationId xmlns:a16="http://schemas.microsoft.com/office/drawing/2014/main" id="{F970107E-AFD0-7D44-9F52-1B95B627836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" name="Oval 64">
                  <a:extLst>
                    <a:ext uri="{FF2B5EF4-FFF2-40B4-BE49-F238E27FC236}">
                      <a16:creationId xmlns:a16="http://schemas.microsoft.com/office/drawing/2014/main" id="{DBE6BD51-D062-454F-B7AA-F1DC3C07083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" name="Oval 65">
                  <a:extLst>
                    <a:ext uri="{FF2B5EF4-FFF2-40B4-BE49-F238E27FC236}">
                      <a16:creationId xmlns:a16="http://schemas.microsoft.com/office/drawing/2014/main" id="{DF3EF343-D68E-0745-925F-695E5A6EEC6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sp>
        <p:nvSpPr>
          <p:cNvPr id="1849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49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8" name="Rectangle 68">
            <a:extLst>
              <a:ext uri="{FF2B5EF4-FFF2-40B4-BE49-F238E27FC236}">
                <a16:creationId xmlns:a16="http://schemas.microsoft.com/office/drawing/2014/main" id="{55CC4034-D8D1-EF43-93A4-60A10A92CBA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FCC18157-0CD1-DF44-A315-C5D7AC434A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93C426C3-6C97-3F47-ABDE-05DCED46B4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2C7AF62-1E9C-8C41-B6AF-F4B0A1236A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26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C33CFC87-4D3F-DF41-9834-6FC17F9B7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12560B59-A230-074E-AF57-FBE06D961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3D29B385-FD09-2447-B90D-BDD3FB804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BA0BB-81BC-E04A-8C18-D42EC098C9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552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92E291FD-23DE-FD4B-B613-F40C8D955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E6705966-6F79-1244-BEB6-A9BB2B437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E0C7FA8A-97A1-B94F-9806-F75BD14E4C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ED9E3-8B8A-2B46-A5D7-FC67ED4ADD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78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B3636BFB-B990-004E-A3E5-3805E3933C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EB901327-6503-8D4E-AFDE-F4923073DD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58B096B2-AC8E-9C4E-BD4A-903E581D5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1B67D-9E42-684C-AF1B-A129D3508BA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357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FBB21465-09CB-7442-8670-367356F848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5B9934F2-9EC3-1644-B8DD-5522C29D8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C34D4811-631C-EA40-94D0-01F401853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AE080-ADB8-ED41-AF5F-F345A9384B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801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20607EB3-2AAE-6347-8A25-6BE32F065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11647475-D06D-0945-BBCF-FAA5F8869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4649E80B-694C-7B46-8007-9EF747801C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C200F-926B-2B46-9C84-C8EB632E016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513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B4F98FC8-FB57-3540-A1F2-FF80830C02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F69AE906-78B5-3840-817E-6172BAE6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F98E5860-5AF2-4944-91D1-24EF06C78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CAAAC-0218-E444-9589-8AD1A2B3CE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258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FE40AF08-D229-C14E-B714-46C988FB7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CEC40F02-157E-BD4A-868D-A2CEECE63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A798C012-4BD5-9A4D-AE12-3BEFF9405F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E77986-9C55-5F4C-81AE-E4933042B3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028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>
            <a:extLst>
              <a:ext uri="{FF2B5EF4-FFF2-40B4-BE49-F238E27FC236}">
                <a16:creationId xmlns:a16="http://schemas.microsoft.com/office/drawing/2014/main" id="{D701E823-EF35-F949-A032-9A7141A5D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0">
            <a:extLst>
              <a:ext uri="{FF2B5EF4-FFF2-40B4-BE49-F238E27FC236}">
                <a16:creationId xmlns:a16="http://schemas.microsoft.com/office/drawing/2014/main" id="{8608A8DB-1B07-5F46-B7A9-2B7524765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322409D2-7858-2241-8939-4BC844436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4191B-B182-C045-86AC-0A54BD6C14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16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8FD7B160-F06D-F246-AB59-163541EC7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7837F11D-F7CB-9C4B-89FC-C79A7F9C6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A20FA0BC-741C-994A-B94D-B7AC54508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AFEC2-6E8A-244F-A517-BB998B250A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166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616E5FC3-F92F-6F49-9522-D8B48171F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7E35A5C0-E0E1-5947-81F0-E2EB088FA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075F1657-7B94-9844-A26F-919058759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13E95-31AC-3F4A-A10F-663D780E70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462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>
            <a:extLst>
              <a:ext uri="{FF2B5EF4-FFF2-40B4-BE49-F238E27FC236}">
                <a16:creationId xmlns:a16="http://schemas.microsoft.com/office/drawing/2014/main" id="{11F27ACC-DCEB-7049-ADC0-EF8B43F4C681}"/>
              </a:ext>
            </a:extLst>
          </p:cNvPr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Arial" charset="0"/>
            </a:endParaRPr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2C66365B-87C0-784F-882C-870FAF0CAEF2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966FCF93-5F58-C948-84BC-69187D53FB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A6C70063-045F-6F48-BEE9-EB1EF3A9DF2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7414" name="Oval 6">
                <a:extLst>
                  <a:ext uri="{FF2B5EF4-FFF2-40B4-BE49-F238E27FC236}">
                    <a16:creationId xmlns:a16="http://schemas.microsoft.com/office/drawing/2014/main" id="{D5D10BAB-503B-ED4B-9442-29D8E417EEE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5" name="Oval 7">
                <a:extLst>
                  <a:ext uri="{FF2B5EF4-FFF2-40B4-BE49-F238E27FC236}">
                    <a16:creationId xmlns:a16="http://schemas.microsoft.com/office/drawing/2014/main" id="{5815E793-23EF-2841-8DAB-BA6C6605B7A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6" name="Oval 8">
                <a:extLst>
                  <a:ext uri="{FF2B5EF4-FFF2-40B4-BE49-F238E27FC236}">
                    <a16:creationId xmlns:a16="http://schemas.microsoft.com/office/drawing/2014/main" id="{B6B6B1CD-552F-3741-88F1-D22630A4782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7" name="Oval 9">
                <a:extLst>
                  <a:ext uri="{FF2B5EF4-FFF2-40B4-BE49-F238E27FC236}">
                    <a16:creationId xmlns:a16="http://schemas.microsoft.com/office/drawing/2014/main" id="{1EB712A3-A5B2-4E4A-A9DC-8C0AD769F94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8" name="Oval 10">
                <a:extLst>
                  <a:ext uri="{FF2B5EF4-FFF2-40B4-BE49-F238E27FC236}">
                    <a16:creationId xmlns:a16="http://schemas.microsoft.com/office/drawing/2014/main" id="{308F9C6D-9EE7-FC48-B8B0-004E4F91A5C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9" name="Freeform 11">
                <a:extLst>
                  <a:ext uri="{FF2B5EF4-FFF2-40B4-BE49-F238E27FC236}">
                    <a16:creationId xmlns:a16="http://schemas.microsoft.com/office/drawing/2014/main" id="{1E4EABBA-486B-DC41-99DD-A958F52DC0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0" name="Freeform 12">
                <a:extLst>
                  <a:ext uri="{FF2B5EF4-FFF2-40B4-BE49-F238E27FC236}">
                    <a16:creationId xmlns:a16="http://schemas.microsoft.com/office/drawing/2014/main" id="{E15ADD83-721E-FF43-B6E7-8293B67D6D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1" name="Freeform 13">
                <a:extLst>
                  <a:ext uri="{FF2B5EF4-FFF2-40B4-BE49-F238E27FC236}">
                    <a16:creationId xmlns:a16="http://schemas.microsoft.com/office/drawing/2014/main" id="{80B4B0EC-E086-D242-AD2C-47CAFE774C9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2" name="Freeform 14">
                <a:extLst>
                  <a:ext uri="{FF2B5EF4-FFF2-40B4-BE49-F238E27FC236}">
                    <a16:creationId xmlns:a16="http://schemas.microsoft.com/office/drawing/2014/main" id="{0C2BC9F0-DD57-7741-8455-4B4F7BE898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3" name="Freeform 15">
                <a:extLst>
                  <a:ext uri="{FF2B5EF4-FFF2-40B4-BE49-F238E27FC236}">
                    <a16:creationId xmlns:a16="http://schemas.microsoft.com/office/drawing/2014/main" id="{DD37CBC9-B248-0D43-A66B-83468DB9939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4" name="Oval 16">
                <a:extLst>
                  <a:ext uri="{FF2B5EF4-FFF2-40B4-BE49-F238E27FC236}">
                    <a16:creationId xmlns:a16="http://schemas.microsoft.com/office/drawing/2014/main" id="{EFAF7872-C109-F742-B9C4-5F1DE4EFE52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5" name="Group 17">
              <a:extLst>
                <a:ext uri="{FF2B5EF4-FFF2-40B4-BE49-F238E27FC236}">
                  <a16:creationId xmlns:a16="http://schemas.microsoft.com/office/drawing/2014/main" id="{3777A566-FA23-9845-8627-028520CC2EA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7426" name="Oval 18">
                <a:extLst>
                  <a:ext uri="{FF2B5EF4-FFF2-40B4-BE49-F238E27FC236}">
                    <a16:creationId xmlns:a16="http://schemas.microsoft.com/office/drawing/2014/main" id="{EF065206-68D5-2341-9A0C-1A68854ADF2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7" name="Oval 19">
                <a:extLst>
                  <a:ext uri="{FF2B5EF4-FFF2-40B4-BE49-F238E27FC236}">
                    <a16:creationId xmlns:a16="http://schemas.microsoft.com/office/drawing/2014/main" id="{C017FAA3-E8A9-1E46-BD59-D3A9AF15B79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8" name="Oval 20">
                <a:extLst>
                  <a:ext uri="{FF2B5EF4-FFF2-40B4-BE49-F238E27FC236}">
                    <a16:creationId xmlns:a16="http://schemas.microsoft.com/office/drawing/2014/main" id="{EBD3C8C2-0323-C647-A4F4-C30D1F03D9E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9" name="Oval 21">
                <a:extLst>
                  <a:ext uri="{FF2B5EF4-FFF2-40B4-BE49-F238E27FC236}">
                    <a16:creationId xmlns:a16="http://schemas.microsoft.com/office/drawing/2014/main" id="{FAF82CD5-FADC-C741-8B04-F6C9AED4868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0" name="Oval 22">
                <a:extLst>
                  <a:ext uri="{FF2B5EF4-FFF2-40B4-BE49-F238E27FC236}">
                    <a16:creationId xmlns:a16="http://schemas.microsoft.com/office/drawing/2014/main" id="{9A7CA4FD-3EC7-2A4E-9F71-CD230DAB8C5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1" name="Oval 23">
                <a:extLst>
                  <a:ext uri="{FF2B5EF4-FFF2-40B4-BE49-F238E27FC236}">
                    <a16:creationId xmlns:a16="http://schemas.microsoft.com/office/drawing/2014/main" id="{4D378642-3304-9C48-86C1-C09450D1D36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2" name="Oval 24">
                <a:extLst>
                  <a:ext uri="{FF2B5EF4-FFF2-40B4-BE49-F238E27FC236}">
                    <a16:creationId xmlns:a16="http://schemas.microsoft.com/office/drawing/2014/main" id="{3D220063-0F4D-914D-A53E-080E4992A1D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3" name="Oval 25">
                <a:extLst>
                  <a:ext uri="{FF2B5EF4-FFF2-40B4-BE49-F238E27FC236}">
                    <a16:creationId xmlns:a16="http://schemas.microsoft.com/office/drawing/2014/main" id="{12D14805-8495-2F47-9003-F9FB397C381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4" name="Freeform 26">
                <a:extLst>
                  <a:ext uri="{FF2B5EF4-FFF2-40B4-BE49-F238E27FC236}">
                    <a16:creationId xmlns:a16="http://schemas.microsoft.com/office/drawing/2014/main" id="{6E2D5259-F8EB-564E-A13F-A02774E6BF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5" name="Freeform 27">
                <a:extLst>
                  <a:ext uri="{FF2B5EF4-FFF2-40B4-BE49-F238E27FC236}">
                    <a16:creationId xmlns:a16="http://schemas.microsoft.com/office/drawing/2014/main" id="{0417FF79-F1FC-484E-B54E-14EF0D2BA9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6" name="Freeform 28">
                <a:extLst>
                  <a:ext uri="{FF2B5EF4-FFF2-40B4-BE49-F238E27FC236}">
                    <a16:creationId xmlns:a16="http://schemas.microsoft.com/office/drawing/2014/main" id="{94B7EE44-0A44-8648-86AA-68E2E5A4EFC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7" name="Freeform 29">
                <a:extLst>
                  <a:ext uri="{FF2B5EF4-FFF2-40B4-BE49-F238E27FC236}">
                    <a16:creationId xmlns:a16="http://schemas.microsoft.com/office/drawing/2014/main" id="{B5C132D6-12FE-7149-867E-3578ED77B93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79" name="Freeform 30">
                <a:extLst>
                  <a:ext uri="{FF2B5EF4-FFF2-40B4-BE49-F238E27FC236}">
                    <a16:creationId xmlns:a16="http://schemas.microsoft.com/office/drawing/2014/main" id="{B8F37054-3C9C-AD4E-A8B0-3F910F8D8A6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Freeform 31">
                <a:extLst>
                  <a:ext uri="{FF2B5EF4-FFF2-40B4-BE49-F238E27FC236}">
                    <a16:creationId xmlns:a16="http://schemas.microsoft.com/office/drawing/2014/main" id="{324D1B5F-48A2-FB42-A70A-D288F8C334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0" name="Freeform 32">
                <a:extLst>
                  <a:ext uri="{FF2B5EF4-FFF2-40B4-BE49-F238E27FC236}">
                    <a16:creationId xmlns:a16="http://schemas.microsoft.com/office/drawing/2014/main" id="{4C50A0FB-21A5-6B4F-8FD8-DF6BDFDD9F0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1" name="Freeform 33">
                <a:extLst>
                  <a:ext uri="{FF2B5EF4-FFF2-40B4-BE49-F238E27FC236}">
                    <a16:creationId xmlns:a16="http://schemas.microsoft.com/office/drawing/2014/main" id="{0E98F1C4-01DB-D84A-8CEC-BFA669F29D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2" name="Freeform 34">
                <a:extLst>
                  <a:ext uri="{FF2B5EF4-FFF2-40B4-BE49-F238E27FC236}">
                    <a16:creationId xmlns:a16="http://schemas.microsoft.com/office/drawing/2014/main" id="{63E19AB9-C6BD-E44D-A33B-53C40B1B79D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4" name="Freeform 35">
                <a:extLst>
                  <a:ext uri="{FF2B5EF4-FFF2-40B4-BE49-F238E27FC236}">
                    <a16:creationId xmlns:a16="http://schemas.microsoft.com/office/drawing/2014/main" id="{2A2574EB-57A9-6C41-A1EF-911BFF08EC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6" name="Group 36">
              <a:extLst>
                <a:ext uri="{FF2B5EF4-FFF2-40B4-BE49-F238E27FC236}">
                  <a16:creationId xmlns:a16="http://schemas.microsoft.com/office/drawing/2014/main" id="{0E210094-EBD7-2142-98BC-2EC88A4711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7445" name="Freeform 37">
                <a:extLst>
                  <a:ext uri="{FF2B5EF4-FFF2-40B4-BE49-F238E27FC236}">
                    <a16:creationId xmlns:a16="http://schemas.microsoft.com/office/drawing/2014/main" id="{5057FC20-5BCC-6B41-9257-1BCFFC65265B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6" name="Freeform 38">
                <a:extLst>
                  <a:ext uri="{FF2B5EF4-FFF2-40B4-BE49-F238E27FC236}">
                    <a16:creationId xmlns:a16="http://schemas.microsoft.com/office/drawing/2014/main" id="{33ABCC89-BEE2-BB4B-B495-4049C6BA396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7" name="Freeform 39">
                <a:extLst>
                  <a:ext uri="{FF2B5EF4-FFF2-40B4-BE49-F238E27FC236}">
                    <a16:creationId xmlns:a16="http://schemas.microsoft.com/office/drawing/2014/main" id="{948E43DA-1E30-CB4D-852C-2C0976D69E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8" name="Freeform 40">
                <a:extLst>
                  <a:ext uri="{FF2B5EF4-FFF2-40B4-BE49-F238E27FC236}">
                    <a16:creationId xmlns:a16="http://schemas.microsoft.com/office/drawing/2014/main" id="{302CB088-5CD4-2D41-84ED-8801B96CA1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9" name="Freeform 41">
                <a:extLst>
                  <a:ext uri="{FF2B5EF4-FFF2-40B4-BE49-F238E27FC236}">
                    <a16:creationId xmlns:a16="http://schemas.microsoft.com/office/drawing/2014/main" id="{5C2CAB01-D95B-1B4E-9A88-0C3F3E89FD9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0" name="Freeform 42">
                <a:extLst>
                  <a:ext uri="{FF2B5EF4-FFF2-40B4-BE49-F238E27FC236}">
                    <a16:creationId xmlns:a16="http://schemas.microsoft.com/office/drawing/2014/main" id="{B7D6D483-A053-AA4D-94E3-01956DE025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1" name="Freeform 43">
                <a:extLst>
                  <a:ext uri="{FF2B5EF4-FFF2-40B4-BE49-F238E27FC236}">
                    <a16:creationId xmlns:a16="http://schemas.microsoft.com/office/drawing/2014/main" id="{6970C029-3117-BD4A-9B91-562BF039811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7" name="Freeform 44">
                <a:extLst>
                  <a:ext uri="{FF2B5EF4-FFF2-40B4-BE49-F238E27FC236}">
                    <a16:creationId xmlns:a16="http://schemas.microsoft.com/office/drawing/2014/main" id="{0D7617EF-C572-4548-A994-65DB89721E3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3" name="Freeform 45">
                <a:extLst>
                  <a:ext uri="{FF2B5EF4-FFF2-40B4-BE49-F238E27FC236}">
                    <a16:creationId xmlns:a16="http://schemas.microsoft.com/office/drawing/2014/main" id="{90A3FECD-FBBA-7D4E-A2AB-A5AE1CC1BD1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4" name="Freeform 46">
                <a:extLst>
                  <a:ext uri="{FF2B5EF4-FFF2-40B4-BE49-F238E27FC236}">
                    <a16:creationId xmlns:a16="http://schemas.microsoft.com/office/drawing/2014/main" id="{30A2A03E-E05D-844A-BEA5-FBCF4FE38E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5" name="Freeform 47">
                <a:extLst>
                  <a:ext uri="{FF2B5EF4-FFF2-40B4-BE49-F238E27FC236}">
                    <a16:creationId xmlns:a16="http://schemas.microsoft.com/office/drawing/2014/main" id="{28E19F9D-DF88-5D48-9C7F-5076CFE5B0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6" name="Oval 48">
                <a:extLst>
                  <a:ext uri="{FF2B5EF4-FFF2-40B4-BE49-F238E27FC236}">
                    <a16:creationId xmlns:a16="http://schemas.microsoft.com/office/drawing/2014/main" id="{53B3574A-396F-6045-9B66-206868FEDCF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7" name="Oval 49">
                <a:extLst>
                  <a:ext uri="{FF2B5EF4-FFF2-40B4-BE49-F238E27FC236}">
                    <a16:creationId xmlns:a16="http://schemas.microsoft.com/office/drawing/2014/main" id="{578EE870-B2A2-4C4E-B826-86691A8D7EF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8" name="Oval 50">
                <a:extLst>
                  <a:ext uri="{FF2B5EF4-FFF2-40B4-BE49-F238E27FC236}">
                    <a16:creationId xmlns:a16="http://schemas.microsoft.com/office/drawing/2014/main" id="{E2E67DEA-988E-4144-AB3E-0ED86C6230D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9" name="Oval 51">
                <a:extLst>
                  <a:ext uri="{FF2B5EF4-FFF2-40B4-BE49-F238E27FC236}">
                    <a16:creationId xmlns:a16="http://schemas.microsoft.com/office/drawing/2014/main" id="{289A2D91-C60E-CD41-A10C-DAB571C45EC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60" name="Oval 52">
                <a:extLst>
                  <a:ext uri="{FF2B5EF4-FFF2-40B4-BE49-F238E27FC236}">
                    <a16:creationId xmlns:a16="http://schemas.microsoft.com/office/drawing/2014/main" id="{857E5DC5-5154-A546-9CFB-C1DB18075FC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61" name="Oval 53">
                <a:extLst>
                  <a:ext uri="{FF2B5EF4-FFF2-40B4-BE49-F238E27FC236}">
                    <a16:creationId xmlns:a16="http://schemas.microsoft.com/office/drawing/2014/main" id="{C459982D-25E5-4C4F-9019-4015C50ABBB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7" name="Group 54">
              <a:extLst>
                <a:ext uri="{FF2B5EF4-FFF2-40B4-BE49-F238E27FC236}">
                  <a16:creationId xmlns:a16="http://schemas.microsoft.com/office/drawing/2014/main" id="{C9AA71F5-55EF-7341-93DC-F4F4CF27CEB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>
                <a:extLst>
                  <a:ext uri="{FF2B5EF4-FFF2-40B4-BE49-F238E27FC236}">
                    <a16:creationId xmlns:a16="http://schemas.microsoft.com/office/drawing/2014/main" id="{2A72F8BA-2C64-3044-A6DA-00C9000D02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Freeform 56">
                <a:extLst>
                  <a:ext uri="{FF2B5EF4-FFF2-40B4-BE49-F238E27FC236}">
                    <a16:creationId xmlns:a16="http://schemas.microsoft.com/office/drawing/2014/main" id="{A5344C13-3907-5647-B422-A0340E2A6C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Freeform 57">
                <a:extLst>
                  <a:ext uri="{FF2B5EF4-FFF2-40B4-BE49-F238E27FC236}">
                    <a16:creationId xmlns:a16="http://schemas.microsoft.com/office/drawing/2014/main" id="{D18F1186-2221-0748-9AFE-2076F4EDE7A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" name="Freeform 58">
                <a:extLst>
                  <a:ext uri="{FF2B5EF4-FFF2-40B4-BE49-F238E27FC236}">
                    <a16:creationId xmlns:a16="http://schemas.microsoft.com/office/drawing/2014/main" id="{29218C3B-BD3D-994D-AEF9-CC2E6CCF9F5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Freeform 59">
                <a:extLst>
                  <a:ext uri="{FF2B5EF4-FFF2-40B4-BE49-F238E27FC236}">
                    <a16:creationId xmlns:a16="http://schemas.microsoft.com/office/drawing/2014/main" id="{2FD52DA7-C8E6-4C48-BEB6-7F2C1FD1665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Freeform 60">
                <a:extLst>
                  <a:ext uri="{FF2B5EF4-FFF2-40B4-BE49-F238E27FC236}">
                    <a16:creationId xmlns:a16="http://schemas.microsoft.com/office/drawing/2014/main" id="{F1D389E2-BE20-6E49-9590-55B0557862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" name="Freeform 61">
                <a:extLst>
                  <a:ext uri="{FF2B5EF4-FFF2-40B4-BE49-F238E27FC236}">
                    <a16:creationId xmlns:a16="http://schemas.microsoft.com/office/drawing/2014/main" id="{53C1B0B1-E4EA-3C4B-A5A3-C3BCE1DC33E1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045" name="Group 62">
                <a:extLst>
                  <a:ext uri="{FF2B5EF4-FFF2-40B4-BE49-F238E27FC236}">
                    <a16:creationId xmlns:a16="http://schemas.microsoft.com/office/drawing/2014/main" id="{2584545B-3E0B-C947-9D79-A013694B00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>
                  <a:extLst>
                    <a:ext uri="{FF2B5EF4-FFF2-40B4-BE49-F238E27FC236}">
                      <a16:creationId xmlns:a16="http://schemas.microsoft.com/office/drawing/2014/main" id="{701D4516-C3B9-FB42-986A-0E710C83ADD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7" name="Oval 64">
                  <a:extLst>
                    <a:ext uri="{FF2B5EF4-FFF2-40B4-BE49-F238E27FC236}">
                      <a16:creationId xmlns:a16="http://schemas.microsoft.com/office/drawing/2014/main" id="{C50C33E5-9667-B943-98D9-4EC69285807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8" name="Oval 65">
                  <a:extLst>
                    <a:ext uri="{FF2B5EF4-FFF2-40B4-BE49-F238E27FC236}">
                      <a16:creationId xmlns:a16="http://schemas.microsoft.com/office/drawing/2014/main" id="{0DAD9F5E-7C23-AF4F-B523-01A7B6CAD65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9" name="Oval 66">
                  <a:extLst>
                    <a:ext uri="{FF2B5EF4-FFF2-40B4-BE49-F238E27FC236}">
                      <a16:creationId xmlns:a16="http://schemas.microsoft.com/office/drawing/2014/main" id="{EE786338-9955-794C-B883-2717A9B8BA3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sp>
        <p:nvSpPr>
          <p:cNvPr id="17475" name="Rectangle 67">
            <a:extLst>
              <a:ext uri="{FF2B5EF4-FFF2-40B4-BE49-F238E27FC236}">
                <a16:creationId xmlns:a16="http://schemas.microsoft.com/office/drawing/2014/main" id="{B084B0BB-1F41-E24B-AC9C-4B3E281E5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7476" name="Rectangle 68">
            <a:extLst>
              <a:ext uri="{FF2B5EF4-FFF2-40B4-BE49-F238E27FC236}">
                <a16:creationId xmlns:a16="http://schemas.microsoft.com/office/drawing/2014/main" id="{329A5254-CCCA-2640-9644-B8FD117150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477" name="Rectangle 69">
            <a:extLst>
              <a:ext uri="{FF2B5EF4-FFF2-40B4-BE49-F238E27FC236}">
                <a16:creationId xmlns:a16="http://schemas.microsoft.com/office/drawing/2014/main" id="{7103FF2E-5AAC-8249-A754-421736EED0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78" name="Rectangle 70">
            <a:extLst>
              <a:ext uri="{FF2B5EF4-FFF2-40B4-BE49-F238E27FC236}">
                <a16:creationId xmlns:a16="http://schemas.microsoft.com/office/drawing/2014/main" id="{63DD4B14-34BB-3A48-8527-11A48BFC6F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79" name="Rectangle 71">
            <a:extLst>
              <a:ext uri="{FF2B5EF4-FFF2-40B4-BE49-F238E27FC236}">
                <a16:creationId xmlns:a16="http://schemas.microsoft.com/office/drawing/2014/main" id="{74004B5E-E885-394D-ACD9-89A5FD8656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6D41D96-AD59-C349-9E1C-03515EA04C4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241F316-9564-AE4D-9988-0BCC4998099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/>
          <a:p>
            <a:pPr eaLnBrk="1" hangingPunct="1">
              <a:defRPr/>
            </a:pPr>
            <a:r>
              <a:rPr lang="en-GB" sz="5400" b="1" dirty="0" err="1">
                <a:latin typeface="Comic Sans MS" pitchFamily="66" charset="0"/>
              </a:rPr>
              <a:t>Ydych</a:t>
            </a:r>
            <a:r>
              <a:rPr lang="en-GB" sz="5400" b="1" dirty="0">
                <a:latin typeface="Comic Sans MS" pitchFamily="66" charset="0"/>
              </a:rPr>
              <a:t> </a:t>
            </a:r>
            <a:r>
              <a:rPr lang="en-GB" sz="5400" b="1" dirty="0" err="1">
                <a:latin typeface="Comic Sans MS" pitchFamily="66" charset="0"/>
              </a:rPr>
              <a:t>chi’n</a:t>
            </a:r>
            <a:r>
              <a:rPr lang="en-GB" sz="5400" b="1" dirty="0">
                <a:latin typeface="Comic Sans MS" pitchFamily="66" charset="0"/>
              </a:rPr>
              <a:t> </a:t>
            </a:r>
            <a:r>
              <a:rPr lang="en-GB" sz="5400" b="1" dirty="0" err="1">
                <a:latin typeface="Comic Sans MS" pitchFamily="66" charset="0"/>
              </a:rPr>
              <a:t>cytuno</a:t>
            </a:r>
            <a:r>
              <a:rPr lang="en-GB" sz="5400" b="1" dirty="0">
                <a:latin typeface="Comic Sans MS" pitchFamily="66" charset="0"/>
              </a:rPr>
              <a:t> </a:t>
            </a:r>
            <a:r>
              <a:rPr lang="en-GB" sz="5400" b="1" dirty="0" err="1">
                <a:latin typeface="Comic Sans MS" pitchFamily="66" charset="0"/>
              </a:rPr>
              <a:t>neu’n</a:t>
            </a:r>
            <a:r>
              <a:rPr lang="en-GB" sz="5400" b="1" dirty="0">
                <a:latin typeface="Comic Sans MS" pitchFamily="66" charset="0"/>
              </a:rPr>
              <a:t> </a:t>
            </a:r>
            <a:r>
              <a:rPr lang="en-GB" sz="5400" b="1" dirty="0" err="1">
                <a:latin typeface="Comic Sans MS" pitchFamily="66" charset="0"/>
              </a:rPr>
              <a:t>anghytuno</a:t>
            </a:r>
            <a:r>
              <a:rPr lang="en-GB" sz="5400" b="1" dirty="0">
                <a:latin typeface="Comic Sans MS" pitchFamily="66" charset="0"/>
              </a:rPr>
              <a:t>?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5605874-1F48-8B41-9D1F-7374E27BE48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GB" b="1">
                <a:latin typeface="Comic Sans MS" pitchFamily="66" charset="0"/>
              </a:rPr>
              <a:t>(3h) Gweithredoedd Eithafol</a:t>
            </a:r>
          </a:p>
        </p:txBody>
      </p:sp>
      <p:pic>
        <p:nvPicPr>
          <p:cNvPr id="3076" name="Picture 5" descr="School Logo  07">
            <a:extLst>
              <a:ext uri="{FF2B5EF4-FFF2-40B4-BE49-F238E27FC236}">
                <a16:creationId xmlns:a16="http://schemas.microsoft.com/office/drawing/2014/main" id="{131280BC-59F6-9347-BBE4-BB37E7201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1049338" cy="1439863"/>
          </a:xfrm>
          <a:prstGeom prst="rect">
            <a:avLst/>
          </a:prstGeom>
          <a:solidFill>
            <a:schemeClr val="bg2"/>
          </a:solidFill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id="{8FED3E2A-610D-8246-8D76-0725A0386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400" b="1">
                <a:effectLst/>
                <a:latin typeface="Comic Sans MS" panose="030F0902030302020204" pitchFamily="66" charset="0"/>
              </a:rPr>
              <a:t>ANGHYFREITHLON –  </a:t>
            </a:r>
            <a:br>
              <a:rPr lang="en-GB" altLang="en-US" sz="2400" b="1">
                <a:effectLst/>
                <a:latin typeface="Comic Sans MS" panose="030F0902030302020204" pitchFamily="66" charset="0"/>
              </a:rPr>
            </a:br>
            <a:r>
              <a:rPr lang="en-GB" altLang="en-US" sz="2400" b="1">
                <a:effectLst/>
                <a:latin typeface="Comic Sans MS" panose="030F0902030302020204" pitchFamily="66" charset="0"/>
              </a:rPr>
              <a:t> Gorchymyn Trosedd Cyhoeddus. Trosedd Casineb   Difrod Troseddol</a:t>
            </a:r>
          </a:p>
        </p:txBody>
      </p:sp>
      <p:pic>
        <p:nvPicPr>
          <p:cNvPr id="41990" name="Picture 6" descr="39220006">
            <a:extLst>
              <a:ext uri="{FF2B5EF4-FFF2-40B4-BE49-F238E27FC236}">
                <a16:creationId xmlns:a16="http://schemas.microsoft.com/office/drawing/2014/main" id="{7B657EAC-C51B-A848-8531-BC2E0C782BD1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lum bright="-24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8135937" cy="4697413"/>
          </a:xfr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D3913D5-31A1-DF4C-9E96-3F97CD462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</a:endParaRPr>
          </a:p>
        </p:txBody>
      </p:sp>
      <p:pic>
        <p:nvPicPr>
          <p:cNvPr id="43011" name="Picture 3" descr="shutterstock_28493734[1]">
            <a:extLst>
              <a:ext uri="{FF2B5EF4-FFF2-40B4-BE49-F238E27FC236}">
                <a16:creationId xmlns:a16="http://schemas.microsoft.com/office/drawing/2014/main" id="{86AE38CA-6327-5C4F-B918-40644E1A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8135938" cy="43608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Rectangle 5">
            <a:extLst>
              <a:ext uri="{FF2B5EF4-FFF2-40B4-BE49-F238E27FC236}">
                <a16:creationId xmlns:a16="http://schemas.microsoft.com/office/drawing/2014/main" id="{4BC4C236-D774-9641-A4DB-31D6633F4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3200"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ANGHYFREITHLON – Rhwystro Prif Ffordd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LIMATE CAMP BANNER">
            <a:extLst>
              <a:ext uri="{FF2B5EF4-FFF2-40B4-BE49-F238E27FC236}">
                <a16:creationId xmlns:a16="http://schemas.microsoft.com/office/drawing/2014/main" id="{764E7CA3-F69C-D249-9B50-4CB7508A2385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7298"/>
          <a:stretch>
            <a:fillRect/>
          </a:stretch>
        </p:blipFill>
        <p:spPr>
          <a:xfrm>
            <a:off x="539750" y="1700213"/>
            <a:ext cx="8064500" cy="4308475"/>
          </a:xfr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Rectangle 4">
            <a:extLst>
              <a:ext uri="{FF2B5EF4-FFF2-40B4-BE49-F238E27FC236}">
                <a16:creationId xmlns:a16="http://schemas.microsoft.com/office/drawing/2014/main" id="{5D8202A7-0227-EA43-B3DD-614EEA689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18488" cy="1139825"/>
          </a:xfr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800">
                <a:effectLst/>
                <a:latin typeface="Comic Sans MS" panose="030F0902030302020204" pitchFamily="66" charset="0"/>
              </a:rPr>
              <a:t> CYFREITHIOL – Gwrthdystiad yn drefniant gyda’r Cyngor, yr Awdurdod Lleol a’r Heddlu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31DE0FD-BAA8-184F-B9D4-ED2443627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800" b="1">
                <a:effectLst/>
                <a:latin typeface="Comic Sans MS" panose="030F0902030302020204" pitchFamily="66" charset="0"/>
              </a:rPr>
              <a:t>ANGHYFREITHLON – Trosedd Casineb Homoffobig.  Difod Troseddol</a:t>
            </a:r>
          </a:p>
        </p:txBody>
      </p:sp>
      <p:pic>
        <p:nvPicPr>
          <p:cNvPr id="47108" name="Picture 4" descr="BrickWall">
            <a:extLst>
              <a:ext uri="{FF2B5EF4-FFF2-40B4-BE49-F238E27FC236}">
                <a16:creationId xmlns:a16="http://schemas.microsoft.com/office/drawing/2014/main" id="{3D4B4222-A943-D441-87AB-27866FD26821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00213"/>
            <a:ext cx="7921625" cy="4392612"/>
          </a:xfr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5">
            <a:extLst>
              <a:ext uri="{FF2B5EF4-FFF2-40B4-BE49-F238E27FC236}">
                <a16:creationId xmlns:a16="http://schemas.microsoft.com/office/drawing/2014/main" id="{C37B5913-5C60-4E44-95B3-2568BEFC4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781300"/>
            <a:ext cx="72739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8800" b="1" i="1">
                <a:solidFill>
                  <a:srgbClr val="C0C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iller" pitchFamily="82" charset="0"/>
                <a:cs typeface="Arial" charset="0"/>
              </a:rPr>
              <a:t>kill </a:t>
            </a:r>
            <a:r>
              <a:rPr lang="en-GB" sz="8800" b="1" i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iller" pitchFamily="82" charset="0"/>
                <a:cs typeface="Arial" charset="0"/>
              </a:rPr>
              <a:t>gays</a:t>
            </a:r>
            <a:r>
              <a:rPr lang="en-GB" sz="7200" b="1" i="1">
                <a:solidFill>
                  <a:srgbClr val="C0C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arwig Factory" pitchFamily="2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F60C52A-804E-424C-B787-FD8899B18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582988"/>
            <a:ext cx="71739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latin typeface="Comic Sans MS" panose="030F0902030302020204" pitchFamily="66" charset="0"/>
              </a:rPr>
              <a:t>Rhy </a:t>
            </a:r>
          </a:p>
          <a:p>
            <a:pPr eaLnBrk="1" hangingPunct="1"/>
            <a:r>
              <a:rPr lang="en-GB" altLang="en-US" sz="3200">
                <a:latin typeface="Comic Sans MS" panose="030F0902030302020204" pitchFamily="66" charset="0"/>
              </a:rPr>
              <a:t>eithafol</a:t>
            </a:r>
            <a:r>
              <a:rPr lang="en-GB" altLang="en-US" sz="4000">
                <a:latin typeface="Comic Sans MS" panose="030F0902030302020204" pitchFamily="66" charset="0"/>
              </a:rPr>
              <a:t>__________</a:t>
            </a:r>
            <a:r>
              <a:rPr lang="en-GB" altLang="en-US" sz="3200">
                <a:latin typeface="Comic Sans MS" panose="030F0902030302020204" pitchFamily="66" charset="0"/>
              </a:rPr>
              <a:t>Derbyniol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F051BCE-4871-DB40-B6F1-FE074BAE0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49275"/>
            <a:ext cx="802798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tabLst>
                <a:tab pos="1243013" algn="l"/>
              </a:tabLst>
              <a:defRPr/>
            </a:pPr>
            <a:endParaRPr lang="en-GB" sz="40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>
              <a:spcBef>
                <a:spcPct val="50000"/>
              </a:spcBef>
              <a:buClr>
                <a:schemeClr val="hlink"/>
              </a:buClr>
              <a:buSzPct val="80000"/>
              <a:tabLst>
                <a:tab pos="1243013" algn="l"/>
              </a:tabLst>
              <a:defRPr/>
            </a:pPr>
            <a:r>
              <a:rPr lang="en-GB" sz="4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Mewn grwpiau bach trafodwch y 11 llun a gosodwch hwy ar y continwwm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tabLst>
                <a:tab pos="1243013" algn="l"/>
              </a:tabLst>
              <a:defRPr/>
            </a:pPr>
            <a:endParaRPr lang="en-GB" sz="40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E98C464-4489-1D41-B426-0A77C8DB52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>
                <a:latin typeface="Comic Sans MS" pitchFamily="66" charset="0"/>
              </a:rPr>
              <a:t>Gweithgaredd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0485" name="Line 5">
            <a:extLst>
              <a:ext uri="{FF2B5EF4-FFF2-40B4-BE49-F238E27FC236}">
                <a16:creationId xmlns:a16="http://schemas.microsoft.com/office/drawing/2014/main" id="{C9F150D4-FEBA-324E-A7D1-BEAE70180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238" y="4076700"/>
            <a:ext cx="0" cy="649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7 -0.0081 C 0.00278 0.00533 0.00018 0.00255 0.01528 0.00255 C 0.08143 0.00255 0.14775 0.00139 0.21389 0.0007 C 0.21823 0.00023 0.22292 0.0007 0.22709 -0.00092 C 0.22848 -0.00139 0.22448 -0.00231 0.22309 -0.00278 C 0.21789 -0.00417 0.21268 -0.00579 0.2073 -0.00625 C 0.18976 -0.00787 0.15469 -0.00972 0.15469 -0.00972 C 0.12171 -0.01759 0.08542 -0.01273 0.05209 -0.01157 C 0.04271 -0.00903 0.03403 -0.0118 0.02448 -0.01319 C 0.01632 -0.01551 0.00695 -0.01643 0.0007 -0.0081 Z " pathEditMode="relative" ptsTypes="ffffffffff">
                                      <p:cBhvr>
                                        <p:cTn id="6" dur="5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LS TNT MAGAZINE">
            <a:extLst>
              <a:ext uri="{FF2B5EF4-FFF2-40B4-BE49-F238E27FC236}">
                <a16:creationId xmlns:a16="http://schemas.microsoft.com/office/drawing/2014/main" id="{FD4825E6-C2CD-B94B-B108-9057B966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8064500" cy="4224337"/>
          </a:xfrm>
          <a:prstGeom prst="rect">
            <a:avLst/>
          </a:prstGeom>
          <a:noFill/>
          <a:ln w="793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id="{646A4939-81CE-0B4C-AFAE-D296831E2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800">
                <a:effectLst/>
                <a:latin typeface="Comic Sans MS" panose="030F0902030302020204" pitchFamily="66" charset="0"/>
              </a:rPr>
              <a:t>CYFREITHIOL – Gwrthdystiad yn drefniant gyda’r Cyngor, yr Awdurdod Lleol a’r Heddlu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ATHERS FOR JUSTICE">
            <a:extLst>
              <a:ext uri="{FF2B5EF4-FFF2-40B4-BE49-F238E27FC236}">
                <a16:creationId xmlns:a16="http://schemas.microsoft.com/office/drawing/2014/main" id="{9EC546D7-9FD2-064D-BFBC-1969528D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16113"/>
            <a:ext cx="6408737" cy="41592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D0F7A7C1-FCF5-8D43-BC97-4F179020E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3200">
                <a:effectLst/>
                <a:latin typeface="Comic Sans MS" panose="030F0902030302020204" pitchFamily="66" charset="0"/>
              </a:rPr>
              <a:t>ANGHYFREITHLON – Gorchymyn Trosedd Cyhoeddus</a:t>
            </a:r>
            <a:r>
              <a:rPr lang="en-GB" altLang="en-US" sz="40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D2E3B37-DB2B-FD4A-9598-7AABAE32A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altLang="en-US">
              <a:effectLst/>
            </a:endParaRPr>
          </a:p>
        </p:txBody>
      </p:sp>
      <p:pic>
        <p:nvPicPr>
          <p:cNvPr id="36867" name="Picture 3" descr="shutterstock_60014656[1]">
            <a:extLst>
              <a:ext uri="{FF2B5EF4-FFF2-40B4-BE49-F238E27FC236}">
                <a16:creationId xmlns:a16="http://schemas.microsoft.com/office/drawing/2014/main" id="{DF2AD789-2ECC-174B-A997-16811AB6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142287" cy="44973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5063F36B-B161-0749-92A6-0B6AC82433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39825"/>
          </a:xfr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800">
                <a:effectLst/>
                <a:latin typeface="Comic Sans MS" panose="030F0902030302020204" pitchFamily="66" charset="0"/>
              </a:rPr>
              <a:t>CYFREITHLON – Gwrthdystiad yn drefniant gyda’r Cyngor, yr Awdurdod Lleol a’r Heddlu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B0628FA-6793-A946-87D3-D1656751B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</a:endParaRPr>
          </a:p>
        </p:txBody>
      </p:sp>
      <p:pic>
        <p:nvPicPr>
          <p:cNvPr id="37891" name="Picture 3" descr="shutterstock_54622312">
            <a:extLst>
              <a:ext uri="{FF2B5EF4-FFF2-40B4-BE49-F238E27FC236}">
                <a16:creationId xmlns:a16="http://schemas.microsoft.com/office/drawing/2014/main" id="{54FEA3FD-4400-1D4A-B6F6-6EF2FCF9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7375" cy="43497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AE900863-8814-4845-B5F2-1CAEA17C1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800">
                <a:effectLst/>
                <a:latin typeface="Comic Sans MS" panose="030F0902030302020204" pitchFamily="66" charset="0"/>
              </a:rPr>
              <a:t>CYFREITHLON – Gwrthdystiad yn drefniant gyda’r Cyngor, yr Awdurdod Lleol a’r Heddlu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41EB2C6-FD17-1E42-9A59-D88569F8F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</a:endParaRPr>
          </a:p>
        </p:txBody>
      </p:sp>
      <p:pic>
        <p:nvPicPr>
          <p:cNvPr id="38915" name="Picture 3" descr="shutterstock_6841060[1]">
            <a:extLst>
              <a:ext uri="{FF2B5EF4-FFF2-40B4-BE49-F238E27FC236}">
                <a16:creationId xmlns:a16="http://schemas.microsoft.com/office/drawing/2014/main" id="{4DD38FDE-2DE1-E942-ABF7-3638CEB1B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8962" cy="43767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Rectangle 5">
            <a:extLst>
              <a:ext uri="{FF2B5EF4-FFF2-40B4-BE49-F238E27FC236}">
                <a16:creationId xmlns:a16="http://schemas.microsoft.com/office/drawing/2014/main" id="{96CAF2EC-6CC3-5449-9BDD-3C097F8A0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400" b="1">
                <a:effectLst/>
                <a:latin typeface="Comic Sans MS" panose="030F0902030302020204" pitchFamily="66" charset="0"/>
              </a:rPr>
              <a:t>ANGHYFREITHLON – Trosedd Hiliol Gwaethygol Trefn Gyhoeddus, Trosedd Casineb Hiliol</a:t>
            </a:r>
            <a:r>
              <a:rPr lang="en-GB" altLang="en-US" sz="2800">
                <a:effectLst/>
                <a:latin typeface="Comic Sans MS" panose="030F0902030302020204" pitchFamily="66" charset="0"/>
              </a:rPr>
              <a:t> </a:t>
            </a:r>
            <a:r>
              <a:rPr lang="en-GB" altLang="en-US" sz="40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hutterstock_60979018[1]">
            <a:extLst>
              <a:ext uri="{FF2B5EF4-FFF2-40B4-BE49-F238E27FC236}">
                <a16:creationId xmlns:a16="http://schemas.microsoft.com/office/drawing/2014/main" id="{76D1D494-D4D1-1A40-8551-52FB45D58F0E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00213"/>
            <a:ext cx="7848600" cy="4310062"/>
          </a:xfr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4">
            <a:extLst>
              <a:ext uri="{FF2B5EF4-FFF2-40B4-BE49-F238E27FC236}">
                <a16:creationId xmlns:a16="http://schemas.microsoft.com/office/drawing/2014/main" id="{5813D927-95BD-534F-A486-4102F045E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200" b="1">
                <a:effectLst/>
                <a:latin typeface="Comic Sans MS" panose="030F0902030302020204" pitchFamily="66" charset="0"/>
              </a:rPr>
              <a:t>ANGHYFREITHLON – Gorchymyn Trosedd Cyhoeddus. Rhwystro.  Difrod i Arwynebedd y Ffordd</a:t>
            </a:r>
            <a:r>
              <a:rPr lang="en-GB" altLang="en-US" sz="40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hutterstock_60012508">
            <a:extLst>
              <a:ext uri="{FF2B5EF4-FFF2-40B4-BE49-F238E27FC236}">
                <a16:creationId xmlns:a16="http://schemas.microsoft.com/office/drawing/2014/main" id="{E221AE14-75B7-B843-A539-52CA2C24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8207375" cy="43195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DD6DDF23-8FCC-474D-B248-8E41DBDFF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35975" cy="1139825"/>
          </a:xfr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altLang="en-US" sz="2000" b="1">
                <a:effectLst/>
                <a:latin typeface="Comic Sans MS" panose="030F0902030302020204" pitchFamily="66" charset="0"/>
              </a:rPr>
              <a:t>ANGHYFREITHLON – </a:t>
            </a:r>
            <a:br>
              <a:rPr lang="en-GB" altLang="en-US" sz="2000" b="1">
                <a:effectLst/>
                <a:latin typeface="Comic Sans MS" panose="030F0902030302020204" pitchFamily="66" charset="0"/>
              </a:rPr>
            </a:br>
            <a:r>
              <a:rPr lang="en-GB" altLang="en-US" sz="2000" b="1">
                <a:effectLst/>
                <a:latin typeface="Comic Sans MS" panose="030F0902030302020204" pitchFamily="66" charset="0"/>
              </a:rPr>
              <a:t> </a:t>
            </a:r>
            <a:r>
              <a:rPr lang="en-GB" altLang="en-US" sz="2200" b="1">
                <a:effectLst/>
                <a:latin typeface="Comic Sans MS" panose="030F0902030302020204" pitchFamily="66" charset="0"/>
              </a:rPr>
              <a:t>Gorchymyn</a:t>
            </a:r>
            <a:r>
              <a:rPr lang="en-GB" altLang="en-US" sz="2000" b="1">
                <a:effectLst/>
                <a:latin typeface="Comic Sans MS" panose="030F0902030302020204" pitchFamily="66" charset="0"/>
              </a:rPr>
              <a:t> Trosedd Cyhoeddus.  Taflu bomiau mwg. Protestwyr wedi methu </a:t>
            </a:r>
            <a:r>
              <a:rPr lang="en-US" altLang="en-US" sz="2000" b="1">
                <a:effectLst/>
                <a:latin typeface="Comic Sans MS" panose="030F0902030302020204" pitchFamily="66" charset="0"/>
              </a:rPr>
              <a:t>â chydymffurfio ag amodau caniatâd brotestio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</p:bld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366</TotalTime>
  <Words>411</Words>
  <Application>Microsoft Macintosh PowerPoint</Application>
  <PresentationFormat>On-screen Show (4:3)</PresentationFormat>
  <Paragraphs>39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Wingdings</vt:lpstr>
      <vt:lpstr>Calibri</vt:lpstr>
      <vt:lpstr>Comic Sans MS</vt:lpstr>
      <vt:lpstr>Chiller</vt:lpstr>
      <vt:lpstr>Earwig Factory</vt:lpstr>
      <vt:lpstr>Ripple</vt:lpstr>
      <vt:lpstr>Ydych chi’n cytuno neu’n anghytuno?</vt:lpstr>
      <vt:lpstr>Gweithgaredd</vt:lpstr>
      <vt:lpstr>CYFREITHIOL – Gwrthdystiad yn drefniant gyda’r Cyngor, yr Awdurdod Lleol a’r Heddlu</vt:lpstr>
      <vt:lpstr>ANGHYFREITHLON – Gorchymyn Trosedd Cyhoeddus </vt:lpstr>
      <vt:lpstr>CYFREITHLON – Gwrthdystiad yn drefniant gyda’r Cyngor, yr Awdurdod Lleol a’r Heddlu  </vt:lpstr>
      <vt:lpstr>CYFREITHLON – Gwrthdystiad yn drefniant gyda’r Cyngor, yr Awdurdod Lleol a’r Heddlu</vt:lpstr>
      <vt:lpstr>ANGHYFREITHLON – Trosedd Hiliol Gwaethygol Trefn Gyhoeddus, Trosedd Casineb Hiliol  </vt:lpstr>
      <vt:lpstr>ANGHYFREITHLON – Gorchymyn Trosedd Cyhoeddus. Rhwystro.  Difrod i Arwynebedd y Ffordd </vt:lpstr>
      <vt:lpstr>ANGHYFREITHLON –   Gorchymyn Trosedd Cyhoeddus.  Taflu bomiau mwg. Protestwyr wedi methu â chydymffurfio ag amodau caniatâd brotestio</vt:lpstr>
      <vt:lpstr>ANGHYFREITHLON –    Gorchymyn Trosedd Cyhoeddus. Trosedd Casineb   Difrod Troseddol</vt:lpstr>
      <vt:lpstr>ANGHYFREITHLON – Rhwystro Prif Ffordd</vt:lpstr>
      <vt:lpstr> CYFREITHIOL – Gwrthdystiad yn drefniant gyda’r Cyngor, yr Awdurdod Lleol a’r Heddlu</vt:lpstr>
      <vt:lpstr>ANGHYFREITHLON – Trosedd Casineb Homoffobig.  Difod Troseddol</vt:lpstr>
    </vt:vector>
  </TitlesOfParts>
  <Company>Schools Liason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you agree or disagree?</dc:title>
  <dc:creator>Schools Liason</dc:creator>
  <cp:lastModifiedBy>Andy Holland</cp:lastModifiedBy>
  <cp:revision>41</cp:revision>
  <dcterms:created xsi:type="dcterms:W3CDTF">2010-09-30T23:08:13Z</dcterms:created>
  <dcterms:modified xsi:type="dcterms:W3CDTF">2022-03-03T00:00:49Z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c343deef-664e-4e6a-8832-0de4f4296b02</vt:lpwstr>
  </property>
  <property fmtid="{D5CDD505-2E9C-101B-9397-08002B2CF9AE}" pid="3" name="SWPIL">
    <vt:lpwstr>NOT PROTECTIVELY MARKED</vt:lpwstr>
  </property>
  <property fmtid="{D5CDD505-2E9C-101B-9397-08002B2CF9AE}" pid="4" name="SWPVNV">
    <vt:lpwstr>No Visual Mark</vt:lpwstr>
  </property>
</Properties>
</file>