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381A09-9AE9-9449-B9E2-42B15EAE40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5F85A-6F9C-F745-B4D6-549A5C8F7E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DEA8DC-26FC-A34C-AD61-DDE6E7889C26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48053AC-1B48-204A-AB13-52625FCE18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AE51BA5-3557-9947-805A-E0ABA6B64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8710C-EFE4-194F-B7C8-E6F491ADD5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1464F-0AE2-3043-B66B-72687F4A64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77A9AA-2E75-0447-BD4F-853E23F334C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9D2F7267-0B74-7E43-9C09-167064470A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20DD33F6-0910-DD41-99E9-3577EE83A4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895865BF-4013-2B47-9AAF-61F79FF8F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3B8C32-AF82-2040-B86C-9D8DFCB271F2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B251CB02-A024-FB48-8FB9-22AD2F81AD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B9F484D-36EC-A74A-81F0-227D548A95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AD9C9BB2-0EF0-0346-B134-649734ACEB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246FE5-1882-2A47-BA22-4B31C9EFDC7A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261E20-5131-F947-9C05-59B6784F2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AD428-58DF-3449-A22C-CA530432B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51B13-A834-C847-A903-FE02AFA7A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E1A41-7E35-2343-99D1-80E6ED9BD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019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3EC008-BFEA-BB4C-88C9-B6A322F5D4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916247-1F5C-F043-82F8-E12C3C18D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1F128C-DC2A-7D4A-A99A-8F0112CAB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17750-B17D-F940-A19D-DB31AE1F58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472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DCB974-F1BD-E340-B1D6-F68A8B1E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EA2812-1404-8344-B604-4BD5F5ABC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E32FCA-60D6-5245-BA72-4F2FB4E57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A1EA9-FA35-2144-A31B-327EFC183E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21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106D92-06AD-1146-9172-6C1E04C40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6F969-39FA-B24F-A7BB-FFE062572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61698F-BFE4-CD41-9A85-DE32367F6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5B887-4CF8-5A4F-8E82-74ED9AFF91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285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E007B9-262E-A148-90FB-C3703C395C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B51D4C-D2E2-CA46-981A-DDCE74940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D69AF-7C30-A447-9EEF-4F24F93F6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6153D-BEF1-A242-962F-E8B5934E94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62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901BB7-CE2B-824B-BA66-AAFF09158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CD77D7-AA1E-464D-8361-50C719448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7F4DA0-CF5A-2947-BE99-40EA01F0F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657E4-B719-854E-AD77-B257F5396F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400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2E27C8-03B2-AF40-B53A-25C11E106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BD4977-0725-D046-A33B-0A289BD874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9B4149-DE62-554D-8F1C-D0E16E4B4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2261A-1B48-AA4A-BDF6-EE2624E6BF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278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437721-072A-E44C-A05E-81AA69FF6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B40426-654B-BA40-BB40-55EBFD8AA9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297DA3-1A11-6845-9DA6-84A6EF437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3BF61-F5D3-0B47-AAF2-6E56C20ADB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740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65F0769-802E-CB4C-B957-29F19A394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5CE922-0A00-E746-A417-4CB64F1B02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558C1E-0533-0F40-8CD0-6E62BE49D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4F970-EF43-9B43-8D7C-936C2E3F7C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E1A460-EB8F-F747-91BE-C54C844B0D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4B0828-C4DF-E749-8D7C-5C8E40369D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DB086D-2C39-C145-90BF-B4C89BB69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BC7E-9A7E-3446-B9A3-9DF6E9BB8D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730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93193-05D8-9C41-B65C-F71AA1F311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B16B32-6945-0D4F-92BF-DC168E87C3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81EA8A-2FB7-F240-AB9E-9EA7B1882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96C31-5981-9944-9C12-89C06686E8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026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8E197-D157-864A-9A4C-C844126A4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720342-CA46-D544-8CC0-440D78CA4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0C74F-9BFA-DE4E-A3C2-B609D3CC0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58FD7-AA31-2341-8C9E-96F8E1F70A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26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3F3F2D-1884-2F4C-987A-19B781F59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E74DB-7212-1742-934A-2548BE124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EAE88E-15F2-D84A-874D-409086499C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50E082A-014C-BD43-8948-7E9360D721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E47D233-EBC1-B749-A970-7FB281D509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1FCF4E-7C4D-324D-AF65-F6A99054548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A1C34DA2-F0B5-F74A-9BD7-43A51B7DB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5884DF2E-477E-3E48-A8F2-90A3C4BDE5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620713"/>
            <a:ext cx="7604125" cy="44513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y-GB" altLang="en-US" sz="2800"/>
          </a:p>
          <a:p>
            <a:pPr eaLnBrk="1" hangingPunct="1">
              <a:buFontTx/>
              <a:buNone/>
            </a:pPr>
            <a:endParaRPr lang="cy-GB" altLang="en-US" sz="2800"/>
          </a:p>
          <a:p>
            <a:pPr algn="ctr" eaLnBrk="1" hangingPunct="1">
              <a:buFontTx/>
              <a:buNone/>
            </a:pPr>
            <a:r>
              <a:rPr lang="cy-GB" altLang="en-US" sz="8800">
                <a:latin typeface="Comic Sans MS" panose="030F0902030302020204" pitchFamily="66" charset="0"/>
              </a:rPr>
              <a:t>tudalen problemau</a:t>
            </a:r>
          </a:p>
          <a:p>
            <a:pPr algn="ctr" eaLnBrk="1" hangingPunct="1">
              <a:buFontTx/>
              <a:buNone/>
            </a:pPr>
            <a:r>
              <a:rPr lang="cy-GB" altLang="en-US" sz="880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A780BEEB-8930-8345-BEB4-E5AF7E8B2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09282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>
                <a:latin typeface="Comic Sans MS" panose="030F0902030302020204" pitchFamily="66" charset="0"/>
              </a:rPr>
              <a:t>Adnodd 10a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C93269BE-2A3A-BE4E-8876-B216229D9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2BD13208-06D5-FC46-B5C6-C3E0CADF06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620713"/>
            <a:ext cx="7416800" cy="50403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y-GB" b="1">
                <a:latin typeface="Comic Sans MS" pitchFamily="66" charset="0"/>
              </a:rPr>
              <a:t>Stori Mei Li</a:t>
            </a:r>
            <a:endParaRPr lang="cy-GB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y-GB" sz="2800"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cy-GB" sz="2000">
                <a:latin typeface="Comic Sans MS" pitchFamily="66" charset="0"/>
              </a:rPr>
              <a:t>Fy enw i yw Mei Li. Rwy’n 19 oed ac mae gen i fabi 7 oed gyda Sam sy’n 22. Rydyn ni wedi bod gyda’n gilydd ers bron i 2 flynedd. Ar y dechrau roedd e’n garedig iawn i mi pan fu farw Dad. Dydy fy nheulu i erioed wedi hoffi Sam. Rydyn ni wedi ffraeo llawer am y berthynas. Oherwydd hyn dydy Mam a fi ddim wedi siarad ers misoedd. Mae Sam yn dweud bod yn rhaid i mi ddewis rhyngddo fe a hi. Rwy’n teimlo’n unig ac mae arna’i ofn oherwydd yn ddiweddar mae gweiddi Sam wedi dechrau troi’n daro pan fydd unrhyw beth yn ei wylltio. Rwy’n gwybod ei fod yn fy ngharu i oherwydd ei fod bob amser yn dweud mai fi yw popeth ac na allai fyw hebdda’i. Mae pethau yn waeth pan fydd wedi bod yn yfed. Beth alla’i wneud?</a:t>
            </a:r>
          </a:p>
          <a:p>
            <a:pPr eaLnBrk="1" hangingPunct="1">
              <a:buFontTx/>
              <a:buNone/>
              <a:defRPr/>
            </a:pPr>
            <a:r>
              <a:rPr lang="cy-GB" sz="2400"/>
              <a:t> 	  </a:t>
            </a:r>
          </a:p>
          <a:p>
            <a:pPr eaLnBrk="1" hangingPunct="1">
              <a:defRPr/>
            </a:pPr>
            <a:endParaRPr lang="cy-GB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171</Words>
  <Application>Microsoft Macintosh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Default Design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10a. Stori Mei Li</dc:title>
  <dc:creator>Schools Liason</dc:creator>
  <cp:lastModifiedBy>Andy Holland</cp:lastModifiedBy>
  <cp:revision>14</cp:revision>
  <dcterms:created xsi:type="dcterms:W3CDTF">2012-04-30T13:27:46Z</dcterms:created>
  <dcterms:modified xsi:type="dcterms:W3CDTF">2022-03-02T23:59:29Z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