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67CC57-6EC9-434C-AC2F-A665CCBA23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F51C2-C22E-F84B-A200-0CABFF9BB4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F1C03B-40A3-5D4C-BFFA-3DCA50AC6CC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29EABD-F0D7-E042-98E0-7E14B3118A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21D948-1A8F-EF49-A3DA-A56B1BC0B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39EE4-A060-7749-8E00-6313C51891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75D20-0952-E845-9DA3-E0D704F261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DB8F15-0788-E64F-9D45-0B56419BAA3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1CEFF81-8AC3-E045-9CDD-8B68032700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7FD3B245-98DA-F847-8EE3-6EB1821EF1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F37047A-A26F-4B46-8045-59B2E6189E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5A5523-0613-854F-AFDD-5877C82820DA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8136564D-2D88-C14C-A020-13CA240337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E4F3A17-BE6A-004D-96E7-DFA84BCA61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A32ABC-F9D5-1143-9F74-F15C8F058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B529EF-A5ED-244A-A456-2EF43333A240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7EB4398-68E2-0449-A14B-23ABE9FBD4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0128470-53A1-4940-AD5E-01F4AE163A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7E985AB-D7D7-C545-A555-4FB8EFAD58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FD388B-A77D-5B48-B3F2-EA5CD814E33E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926F5AFF-421A-F44D-9E03-4653B91362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408C56A-094E-AC4E-890F-CA63B484FC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5D747B8-2A37-304E-9421-DA525D15D3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19F699-AD57-B947-A26D-08CDFC794294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2C50595-9F39-F04B-AF0A-9F3FEE2F27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6BEF69FE-C6EC-F14C-AA2D-6FD9C37EC3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BD527B5-E8E0-5F41-9644-13B00CDA8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87E821-E75D-E64A-9B89-0D6231AF6EF0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DF4477-2CAD-7649-BC11-0AE735932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2B76FC-56E6-2D43-8745-ADBBE3028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8A7CA6-B0FF-6D40-9C59-066B9D7F3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A0803-BF5A-7A48-8CCF-2C139203B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3C0C40-9446-794E-A6D6-A5EF229BB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21E76-BBB4-5D4B-BE33-A6ABAE45B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CF8010-3E30-E64D-B937-74F95215C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A323E-CBED-7346-A2C0-FFF34E4652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761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7BDBAE-B900-2148-93F8-C104284B5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F76381-7342-B243-B119-303C3116D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F9DE9-E2FF-B046-900C-AFCE84EE8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FB573-C287-B14A-89FF-2D360FFBE4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5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7F955B-D037-3B48-B24C-24D1A399A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A6A81-8D16-014C-8432-5A4121CD9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DBDC1-AAE2-014B-94A8-6FE3B5BB8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235DC-D29B-8044-B632-36D02CA1EA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86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21279-069C-3040-9EF7-DB75ADC47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8DBF76-647E-E04C-8F95-40CBE7133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5523B6-1567-454C-BF13-F30624DA7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B9A88-F6CB-6143-8135-369285F768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81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0EB475-D10A-514C-AAAD-B1DCDAC63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25911-E3D4-4748-B2CE-84AF943C3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5CC04D-DC9D-B24E-92A9-10F8825E3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16C29-96D2-5742-AE89-2D86B57858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12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57C6F0-89E9-8541-B03C-54274D135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3A5DAF-9F42-4F4C-A130-64766B170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44D83-1407-314C-ABC5-6E6BD6A18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4A6AD-D2C4-BF48-82C2-03B44D4C88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1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BE1BCB-A748-1540-B10E-4FA4A04E1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826A5F-E4BD-E24C-A129-A608C3C0D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222B5E-D0C3-DD46-8AB8-14537BC7C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30C4D-CAFD-224F-9AEF-20B552E041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57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719271-05AE-F34F-84DF-DC01197EC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06EAEA-17FC-CB43-BB43-272F907F6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7D617F-72B6-5F4D-9DEE-50F7345FE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96CCE-8EC5-C54F-9E59-E4F4971F67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6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52CE63-35AC-0C49-A080-97F12B9E2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A3B373-398E-DE40-AD98-18847B2C81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130038-4EC4-C947-A211-4C8EE7B20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8FB2B-DB54-B94D-AEFF-10C3114A08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2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DCE32-760A-C343-A0EF-A8F792B32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099F9-326D-2B4E-8A02-EF53FDB4F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146B8-EBE2-8B4D-A63A-6A0B8A1A1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59FAC-BE7A-0A42-B071-D64B33ABE9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3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5319C9-CAF9-5C43-BD3F-DB290F54C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2BE71F-F636-B541-A0E5-278CA1B15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4A648C-8E93-344E-926F-AA9362FB25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DF91F-C2AF-5348-BCCD-52A40AC26C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940F5E-AD28-6348-BD79-807DEBB70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698BE5-59D4-594E-97CD-EE5767758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AB18E5-3BB6-024F-8856-A1A9A0741E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3FBF82-A86D-F144-B903-67CD5EA418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E40139-B452-3649-8F92-F45EFDA8DC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0EE035-5BC3-FE48-A02C-489B893E7C8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1EC1EE87-8EBC-CB4A-90C8-7E61146F0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FAC0E371-11C2-054C-BAB4-87CA3B1A78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704138" cy="3887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9600" b="1">
                <a:latin typeface="Comic Sans MS" panose="030F0902030302020204" pitchFamily="66" charset="0"/>
              </a:rPr>
              <a:t>seicolegol</a:t>
            </a:r>
            <a:endParaRPr lang="en-US" altLang="en-US" sz="9600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266ED7FA-67FF-EA4D-BB05-93194A4E1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6072188"/>
            <a:ext cx="133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Adnodd 7a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F4BB4A0F-708A-8F42-A2A7-1C712F64F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45762C47-CB2C-934D-B9EB-EC06E09E8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500313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en-US" sz="9600" b="1">
                <a:latin typeface="Comic Sans MS" panose="030F0902030302020204" pitchFamily="66" charset="0"/>
              </a:rPr>
            </a:br>
            <a:r>
              <a:rPr lang="en-US" altLang="en-US" sz="9600" b="1">
                <a:latin typeface="Comic Sans MS" panose="030F0902030302020204" pitchFamily="66" charset="0"/>
              </a:rPr>
              <a:t>rhywiol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  <a:br>
              <a:rPr lang="en-US" altLang="en-US" sz="9600">
                <a:latin typeface="Comic Sans MS" panose="030F0902030302020204" pitchFamily="66" charset="0"/>
              </a:rPr>
            </a:br>
            <a:endParaRPr lang="en-US" altLang="en-US" sz="96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6B616BA3-6478-C744-A351-850B46A73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A59D6C74-68B8-0A47-BA58-63B4942BB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corfforol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7C3DFE29-8817-6C4E-86C1-82570725A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0BDDCC5F-020B-BC4C-8157-3C2FA541F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286000"/>
            <a:ext cx="8229600" cy="142875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ariannol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61C98F9A-EB9B-914B-94E6-FD841664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B388094C-279A-A842-8C11-C79E8D7D4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420938"/>
            <a:ext cx="7272337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emosiynol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</Words>
  <Application>Microsoft Macintosh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Default Design</vt:lpstr>
      <vt:lpstr>PowerPoint Presentation</vt:lpstr>
      <vt:lpstr> rhywiol  </vt:lpstr>
      <vt:lpstr>corfforol</vt:lpstr>
      <vt:lpstr>ariannol </vt:lpstr>
      <vt:lpstr>emosiynol 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7a. Cardiau categorïau cam-drin</dc:title>
  <dc:creator>Schools Liason</dc:creator>
  <cp:lastModifiedBy>Andy Holland</cp:lastModifiedBy>
  <cp:revision>7</cp:revision>
  <dcterms:created xsi:type="dcterms:W3CDTF">2012-04-30T13:27:46Z</dcterms:created>
  <dcterms:modified xsi:type="dcterms:W3CDTF">2022-03-02T23:59:39Z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