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6255DB2-E8E0-B949-BF10-E0780170F0C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457710-EA62-9146-9167-93D984D8D32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A939B0A-2C05-9C49-9692-D8B8F84108BC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B6C545B-181B-EF47-B27C-225A30823F3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B4B1CA5-3451-454A-ACEF-8EF8DC6575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34A2D0-E44F-DE45-A6A6-82E74A49BE6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FB413B-C1B6-1246-A9D1-D73E46053F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D80D4D-3765-874B-A01C-DEAE28445E7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41BA10F0-50A2-E644-BDAF-B51FC364C34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E6608039-1730-2B45-BC72-EB97C995B2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594F77D7-7CD2-9C42-BB4F-C3354C3BDC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D4CB89F-DEA1-1843-A6CB-7169599B95FC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CC221965-AF8D-3A44-AB93-ED59200A534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963C4715-0682-C240-8162-FCF4BBB3CC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990AD22D-941A-E84E-B9BE-C20F16FC97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750FA1D-2161-4A45-83D9-E9EA64778264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0AD3BC-6886-9846-A80C-213DF92514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698C6C-2BEF-6347-9F5B-4D2F07BEE3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F614F33-83D3-F742-A67A-8326A5BBAB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CDAAAC-1FB7-394F-89FE-59B74C04EE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411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B1CD2C-96C9-2447-8185-C2AD0A57FA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B854DC-DBD9-F24A-A847-A003609144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B72D14-58D2-5543-849F-643209A56D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3CDFAC-4664-C446-8BA4-2A975AD1DA2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8179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893A32-DCFB-A249-BE4A-34F6776A87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C510DD-05C9-104E-8D4F-78C49651B0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480A9FC-95EF-514D-A82E-9F33731D25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66882B-08E5-6B47-A472-B0F20B1369B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3696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7E8259-5969-8848-BADB-7AAF4BDA17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7F9964-7ED1-2741-8957-7358A17491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1E7F44-41BB-F246-9695-0748B04FE6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D50B4B-75B5-C54F-BC68-EB876A3E547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10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ADD6B1-AC78-5A45-8947-61AC4A6BAB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87565F6-1D78-6340-A5E2-C6E4FCDE5B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1628516-791A-2B46-88EE-6ED8E2329A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059AAF-F281-5F41-BBF9-0569F56072A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938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D52C52-B5A5-7D43-B29B-761B426E6F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8530F7C-7F2D-BF47-99EA-6112908D66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48D36B-8F35-734B-825A-8E72A4FDBC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4CB1DB-79CE-1640-85B7-49E24C20AE0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78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748A27-7379-D84D-B499-70B84CEB6B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7343C7-91E5-F649-889D-5EB6F5A975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561259-9EF0-0345-9F23-0B9757A44A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408A14-0DE6-0846-90F9-130CC01205B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1632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D7EF0E2-D7CB-5946-AD20-7776F88F2B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24F88B6-5B4E-A341-99B1-FD6D05DEDD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C9637FF-D0B1-524F-BC93-C1AB75CD81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8E554D-5C96-DD44-AB18-A9A740C62A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9579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B10F18A-B5A5-234B-902D-57DFA8828B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90B64F3-F73C-E347-8089-01E33F5150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2F7D1B9-DD45-4648-AF02-6F15183D62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2A4BB4-F9B0-FA4B-93AD-8B3E49F3BA9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788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D051948-8048-4D4A-8745-31EB5EE52D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FE3E70E-52EA-F64F-AE65-74F24DCDEB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888FB2F-4139-304C-947D-A414C38D56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5BAFA8-7A09-4546-A672-3312E596A03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6203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6C5C02-4D65-884D-B89D-533EAD0ED7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83F727-3828-D14E-A21A-B18BD77A24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B1E4DB-06C3-964E-BD75-2E6B917E6B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BCA646-61A2-2D41-9E4E-C6DF21E62DA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058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72341F-36CE-1840-B824-0DE9713438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C22231-A4F9-FB42-9702-70AB5BE5B9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FFD8A6-1DEE-A148-987E-B994B2BADC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FBDE53-7757-A044-8903-1E21F8BD0EC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31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8D9D728-5D0B-0F41-9B04-6B7E733FFC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F1EB3BB-816D-314F-8DCA-DA7F591E59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C12FF30-DF92-5741-A01F-60AF090E9EE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27C0788-45F3-304B-B62B-A7A8FC59C78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3B3FD9A-DEA6-4B49-B745-00CECC54BF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9364071-12C9-144D-AB51-B94DD9B7929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ord files SAFETY TEMPLATE LANDSCAPE A4">
            <a:extLst>
              <a:ext uri="{FF2B5EF4-FFF2-40B4-BE49-F238E27FC236}">
                <a16:creationId xmlns:a16="http://schemas.microsoft.com/office/drawing/2014/main" id="{15590FC8-F0D0-124C-8952-0CD4FC05BE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>
            <a:extLst>
              <a:ext uri="{FF2B5EF4-FFF2-40B4-BE49-F238E27FC236}">
                <a16:creationId xmlns:a16="http://schemas.microsoft.com/office/drawing/2014/main" id="{96178220-4F90-4A41-9E8F-A3B6E6EBC3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274638"/>
            <a:ext cx="7561263" cy="1143000"/>
          </a:xfrm>
        </p:spPr>
        <p:txBody>
          <a:bodyPr/>
          <a:lstStyle/>
          <a:p>
            <a:pPr algn="l" eaLnBrk="1" hangingPunct="1"/>
            <a:r>
              <a:rPr lang="cy-GB" altLang="en-US" sz="4000" b="1">
                <a:latin typeface="Comic Sans MS" panose="030F0902030302020204" pitchFamily="66" charset="0"/>
              </a:rPr>
              <a:t>Senario 1</a:t>
            </a:r>
            <a:endParaRPr lang="cy-GB" altLang="en-US" sz="4000">
              <a:latin typeface="Comic Sans MS" panose="030F0902030302020204" pitchFamily="66" charset="0"/>
            </a:endParaRP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E669A54-DBC1-B744-ADC9-8A3889B7AFC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28775"/>
            <a:ext cx="7559675" cy="381635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cy-GB" sz="36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Daeth Tom, sy’n 17 oed o hyd i rif ffôn cyn gariad Janine (16 oed) yn ei </a:t>
            </a:r>
            <a:r>
              <a:rPr lang="cy-GB" sz="3600" dirty="0">
                <a:solidFill>
                  <a:schemeClr val="tx2"/>
                </a:solidFill>
                <a:latin typeface="Comic Sans MS" pitchFamily="66" charset="0"/>
              </a:rPr>
              <a:t>ffôn</a:t>
            </a:r>
            <a:r>
              <a:rPr lang="cy-GB" sz="36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. Aeth yn flin iawn a thaflu’r </a:t>
            </a:r>
            <a:r>
              <a:rPr lang="cy-GB" sz="3600" dirty="0">
                <a:solidFill>
                  <a:schemeClr val="tx2"/>
                </a:solidFill>
                <a:latin typeface="Comic Sans MS" pitchFamily="66" charset="0"/>
              </a:rPr>
              <a:t>ffôn yn erbyn y wal, a’i chyhuddo o fod yn ei ffansio o hyd yn dawel bach. </a:t>
            </a:r>
            <a:br>
              <a:rPr lang="cy-GB" sz="40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</a:br>
            <a:r>
              <a:rPr lang="cy-GB" sz="40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 </a:t>
            </a:r>
            <a:br>
              <a:rPr lang="cy-GB" sz="4000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</a:br>
            <a:endParaRPr lang="cy-GB" sz="4000" dirty="0"/>
          </a:p>
          <a:p>
            <a:pPr eaLnBrk="1" hangingPunct="1">
              <a:defRPr/>
            </a:pPr>
            <a:endParaRPr lang="cy-GB" sz="2800" dirty="0"/>
          </a:p>
        </p:txBody>
      </p:sp>
      <p:sp>
        <p:nvSpPr>
          <p:cNvPr id="2053" name="TextBox 6">
            <a:extLst>
              <a:ext uri="{FF2B5EF4-FFF2-40B4-BE49-F238E27FC236}">
                <a16:creationId xmlns:a16="http://schemas.microsoft.com/office/drawing/2014/main" id="{02181227-482E-994F-81B5-73B4F7C64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6165850"/>
            <a:ext cx="2016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y-GB" altLang="en-US">
                <a:latin typeface="Comic Sans MS" panose="030F0902030302020204" pitchFamily="66" charset="0"/>
              </a:rPr>
              <a:t>Adnodd 8b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ord files SAFETY TEMPLATE LANDSCAPE A4">
            <a:extLst>
              <a:ext uri="{FF2B5EF4-FFF2-40B4-BE49-F238E27FC236}">
                <a16:creationId xmlns:a16="http://schemas.microsoft.com/office/drawing/2014/main" id="{16DBF95D-C6B9-4A43-8AE6-C73BC938B0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E3FD9A2E-0F17-E44A-81F6-B31A4D875D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274638"/>
            <a:ext cx="8147050" cy="1143000"/>
          </a:xfrm>
        </p:spPr>
        <p:txBody>
          <a:bodyPr/>
          <a:lstStyle/>
          <a:p>
            <a:pPr algn="l" eaLnBrk="1" hangingPunct="1"/>
            <a:r>
              <a:rPr lang="cy-GB" altLang="en-US" sz="4000" b="1">
                <a:latin typeface="Comic Sans MS" panose="030F0902030302020204" pitchFamily="66" charset="0"/>
              </a:rPr>
              <a:t>Senario 2</a:t>
            </a:r>
            <a:r>
              <a:rPr lang="cy-GB" altLang="en-US">
                <a:latin typeface="Comic Sans MS" panose="030F0902030302020204" pitchFamily="66" charset="0"/>
              </a:rPr>
              <a:t> 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D02D71BF-523A-6A46-9E1D-A43047BFADA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42938" y="1268413"/>
            <a:ext cx="7500937" cy="424815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cy-GB" sz="2800">
                <a:latin typeface="Comic Sans MS" pitchFamily="66" charset="0"/>
              </a:rPr>
              <a:t>Mae Jonah a Natalya yn 16 oed ac wedi bod yn mynd allan gyda’i gilydd am 6 mis. Mewn parti ffrind mae Natalya yn gweld Jonah yn chwerthin ac yn cael hwyl gydag un o’i ffrindiau gorau. Mae’n gwylltio, yn ei lusgo allan ac yna’n sgrechian arno a rhoi slap galed iddo ar draws ei wyneb a’i gyhuddo o fynd allan gyda’r ddwy. Yn ddiweddarach mae Natalya yn crio ac eisiau bod y ffrindiau eto. </a:t>
            </a:r>
          </a:p>
          <a:p>
            <a:pPr eaLnBrk="1" hangingPunct="1">
              <a:buFontTx/>
              <a:buNone/>
              <a:defRPr/>
            </a:pPr>
            <a:endParaRPr lang="cy-GB" sz="2800"/>
          </a:p>
          <a:p>
            <a:pPr eaLnBrk="1" hangingPunct="1">
              <a:defRPr/>
            </a:pPr>
            <a:endParaRPr lang="cy-GB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138</Words>
  <Application>Microsoft Macintosh PowerPoint</Application>
  <PresentationFormat>On-screen Show (4:3)</PresentationFormat>
  <Paragraphs>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Default Design</vt:lpstr>
      <vt:lpstr>Senario 1</vt:lpstr>
      <vt:lpstr>Senario 2 </vt:lpstr>
    </vt:vector>
  </TitlesOfParts>
  <Company>Schools Liason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8b. Senarios</dc:title>
  <dc:creator>Schools Liason</dc:creator>
  <cp:lastModifiedBy>Andy Holland</cp:lastModifiedBy>
  <cp:revision>7</cp:revision>
  <dcterms:created xsi:type="dcterms:W3CDTF">2012-04-30T13:27:46Z</dcterms:created>
  <dcterms:modified xsi:type="dcterms:W3CDTF">2022-03-02T23:59:55Z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480fde1a-8e25-4b09-84e7-50ed7c39b02e</vt:lpwstr>
  </property>
  <property fmtid="{D5CDD505-2E9C-101B-9397-08002B2CF9AE}" pid="3" name="SWPIL">
    <vt:lpwstr>NOT PROTECTIVELY MARKED</vt:lpwstr>
  </property>
  <property fmtid="{D5CDD505-2E9C-101B-9397-08002B2CF9AE}" pid="4" name="SWPVNV">
    <vt:lpwstr>No Visual Mark</vt:lpwstr>
  </property>
</Properties>
</file>