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705762-05C9-194E-807E-21FC064D16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82A79-DA14-584B-8C7B-AACBC91F19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832D70-ED0A-234E-B948-097B01C299E1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D7C9FAD-F63E-DC48-BE78-A8A05468FF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0501A5-65DD-494C-B368-1B0105CB8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10FEA-9BA9-D841-B3DA-444290DD0C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D41D4-0022-9642-9D41-44BBDB46E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F9F07D-9264-E846-9217-C758CE13161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C0CA67A2-2988-A746-AAD3-6C845FD232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4AE2980-EC3E-D84B-A979-F02BC5E47C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25FBEC5-B686-4446-B7C0-3733AB62F3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49E31F-3C71-9E4D-8B85-3638678C7CA5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D8F84CF-96E5-C749-AA78-DBFD7AF8EC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532EA6CA-9275-8545-B5D2-21FBC33995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82EA051-81B8-1B4D-A8B1-DB75314ED3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C701F3-1DDD-C748-A788-D4050D991987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07CBC7F3-23B9-CA48-A003-523C3F5663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06090C0-8CE9-F24E-A7C2-D89AA38624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ED43836-248D-FA4D-BBEC-9BA103CBD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06882C-9B27-2746-B7E8-19EEA218C442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A7235D4C-6D22-CE47-9641-6BA4261C39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37CFBF9A-1DA8-1A40-8D6B-BDAB811CA8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200768FD-F046-5B4E-9D1F-6F9AB77D0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7BE476-1099-7A40-943A-657045D7417C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1C74144-4EB4-F94B-AB41-1E50580F08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43B6301-9879-3A47-BB10-91B1ED8A52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C32EFF6-F738-0F43-8D32-0F1A60E11C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47819A-7743-4945-B20A-811281A4BB41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0CD91E-4974-7647-8DB8-577BA290D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60670-23E9-8F48-86CB-32A4AD00A1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05947-6B4C-2C4C-B519-F37049816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67732-6F1F-3542-8231-F212BE200E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76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D786B7-F890-9641-8BEB-AB5A1CE1B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A17FAB-C7C0-2448-B454-20D248866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AD4D67-8696-CB46-BE32-48420B360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E1F32-FB58-2B43-9637-A011DEC9B0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628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CB9C2-3C51-1D42-86F5-FA920F913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3A6358-FFB9-4242-B414-FF96CEAF4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6D04D2-8EF2-D140-8FA8-0893A7B95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4D3BF-7D09-2046-BD80-17E153824F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7254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23409E-0432-4C49-BDA4-5817FAD56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12B9E1-2722-7E43-9262-DC3AB8A3F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87D9A0-A802-564E-AC4F-1E6B99D979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919D1-E691-F942-97E0-7BB4457BF1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62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557647-C495-1C41-BEB3-68876EF6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460A6F-528F-2948-A229-FC061DC28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EDCC2-451C-9345-9B3F-12702DCA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873C3-C866-2149-B72F-5AF084356D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95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AC02EB-35D4-9543-AEA8-55858FD24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B251D0-99A0-E745-92D2-9B0881AB0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3D792C-5591-2345-8776-DE8E9D399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DC993-4956-2948-8FD6-0ECE69560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482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ABEBE8-33CE-7C43-8FCF-8F570C0D5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7869DA-A88F-A24C-A7B7-19547C076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82B9E6-01DA-A142-86AB-E9A7C2F7E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54AF1-DAE0-4E43-AAB4-27C1CE075F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186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18D1F01-3E6C-FF47-9BAA-EEA831447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B6E1CA-97EF-8145-B569-432580D65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67BF36-02B2-5D4A-8B28-358ED84180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C32A9-1F2E-F141-A78E-117C09752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085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D271ED-ECB9-3741-AAD2-F77B44EC7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EDAB8-724F-5E4E-ACFE-4237DF8FD8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448EAC-AEA9-D045-ACB8-A79429DF0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43B69-7AE7-1444-BCB2-74281BE79B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44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4A5910-AB6B-1B4F-84B3-2F6952B67E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DF4DFA-5FDC-A149-8499-4F3C8AA2E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08CA52-DB05-C54F-8D84-082713F47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26535-EB5B-5640-8426-E12EC09269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05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6C891-2B6B-C443-8E75-76E728E4F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97B60E-1D19-0644-A61D-04272862A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014FB-91EF-6844-9257-382E6C0D7F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92499-EB75-2141-AF6A-B3487130A5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14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C85687-4331-9941-80DA-DEF5D23F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8BEC05-08E1-8F4C-8AC9-C6F1F2978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AB3503-59BA-EE47-BCE7-5DE43B661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4A570-C30D-E74D-9620-C59F185A60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05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57AF27-DCE0-054F-8811-BCEEE9E1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C8C840-B76E-BA4E-972D-0DF372A5D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F149AB-68F8-7E4E-9339-6925EE87FD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468894-5C9A-3840-B0F9-230890EE3E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081E4C-4FC9-4446-9EA8-662405E431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832F94-D858-4640-9943-DE47C95E90B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D74780AE-700E-8B4D-9186-E057C1108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0C844A21-3C62-AF4B-8843-BF34DED00CA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704138" cy="3887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9600" b="1">
                <a:latin typeface="Comic Sans MS" panose="030F0902030302020204" pitchFamily="66" charset="0"/>
              </a:rPr>
              <a:t>psychological</a:t>
            </a:r>
            <a:endParaRPr lang="en-US" altLang="en-US" sz="9600"/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A84131AE-4B0A-3A48-BFFB-6E24F4FA8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165850"/>
            <a:ext cx="1655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anose="030F0902030302020204" pitchFamily="66" charset="0"/>
              </a:rPr>
              <a:t>Resource 7a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04B3D40B-3057-B541-B394-46E1A48D4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B0C58299-4A7F-304D-93DB-6D74144FC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68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sexual</a:t>
            </a:r>
            <a:r>
              <a:rPr lang="en-US" altLang="en-US" sz="9600">
                <a:latin typeface="Comic Sans MS" panose="030F0902030302020204" pitchFamily="66" charset="0"/>
              </a:rPr>
              <a:t> </a:t>
            </a:r>
            <a:br>
              <a:rPr lang="en-US" altLang="en-US" sz="9600">
                <a:latin typeface="Comic Sans MS" panose="030F0902030302020204" pitchFamily="66" charset="0"/>
              </a:rPr>
            </a:br>
            <a:endParaRPr lang="en-US" altLang="en-US" sz="96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E7D8D7CF-9D4A-4047-9678-427C12613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BB6CA85F-41F1-E045-854E-E1C0093C9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physical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DEAB8421-28BB-194B-A048-94BD2CF32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4566F7A7-0D82-9E44-8A52-BE2AB52A7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44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financial</a:t>
            </a:r>
            <a:r>
              <a:rPr lang="en-US" altLang="en-US" sz="9600">
                <a:latin typeface="Comic Sans MS" panose="030F09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756E2F66-113F-7742-943A-C87457DB1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A5811E43-015D-5E4C-9DCF-994CF3E1B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420938"/>
            <a:ext cx="7272337" cy="1143000"/>
          </a:xfrm>
        </p:spPr>
        <p:txBody>
          <a:bodyPr/>
          <a:lstStyle/>
          <a:p>
            <a:pPr eaLnBrk="1" hangingPunct="1"/>
            <a:r>
              <a:rPr lang="en-US" altLang="en-US" sz="9600" b="1">
                <a:latin typeface="Comic Sans MS" panose="030F0902030302020204" pitchFamily="66" charset="0"/>
              </a:rPr>
              <a:t>emotional</a:t>
            </a:r>
            <a:r>
              <a:rPr lang="en-US" altLang="en-US" sz="9600">
                <a:latin typeface="Comic Sans MS" panose="030F09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Macintosh PowerPoint</Application>
  <PresentationFormat>On-screen Show (4:3)</PresentationFormat>
  <Paragraphs>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Default Design</vt:lpstr>
      <vt:lpstr>PowerPoint Presentation</vt:lpstr>
      <vt:lpstr>sexual  </vt:lpstr>
      <vt:lpstr>physical </vt:lpstr>
      <vt:lpstr>financial </vt:lpstr>
      <vt:lpstr>emotional 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4</cp:revision>
  <dcterms:created xsi:type="dcterms:W3CDTF">2012-04-30T13:27:46Z</dcterms:created>
  <dcterms:modified xsi:type="dcterms:W3CDTF">2022-03-02T23:52:09Z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