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8" autoAdjust="0"/>
    <p:restoredTop sz="91667" autoAdjust="0"/>
  </p:normalViewPr>
  <p:slideViewPr>
    <p:cSldViewPr snapToGrid="0" snapToObjects="1">
      <p:cViewPr>
        <p:scale>
          <a:sx n="120" d="100"/>
          <a:sy n="120" d="100"/>
        </p:scale>
        <p:origin x="-151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8031-35CD-C140-BEA7-B0281B2978D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C802A-4528-AE40-B407-B3D09B86A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66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C857F-9C12-4E31-BCD6-EF212128A922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A964B-7679-4DED-AD50-23BB739EF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692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15D-24F3-442C-862C-0DB76CD0F50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662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33" y="654908"/>
            <a:ext cx="7737005" cy="24759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860" y="3302679"/>
            <a:ext cx="6400800" cy="24862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536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733" y="288154"/>
            <a:ext cx="7747265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150" y="1530062"/>
            <a:ext cx="7747265" cy="47044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356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7655" y="291619"/>
            <a:ext cx="1729200" cy="59544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0173" y="291619"/>
            <a:ext cx="5952448" cy="59544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699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71567" y="1521670"/>
            <a:ext cx="7757848" cy="472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415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6" y="4406900"/>
            <a:ext cx="77578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566" y="2906713"/>
            <a:ext cx="775784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1808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636" y="1518520"/>
            <a:ext cx="3818260" cy="4739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0572" y="1518520"/>
            <a:ext cx="3818260" cy="4739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4573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214" y="152557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214" y="2257693"/>
            <a:ext cx="3816000" cy="3988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16178" y="152557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16178" y="2257693"/>
            <a:ext cx="3816000" cy="3988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6491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560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6041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47" y="293961"/>
            <a:ext cx="2931758" cy="100259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7959" y="293961"/>
            <a:ext cx="4707350" cy="5940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247" y="1296555"/>
            <a:ext cx="2931758" cy="49379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3769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755" y="5114446"/>
            <a:ext cx="7698490" cy="398685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615" y="311727"/>
            <a:ext cx="7702630" cy="47573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0755" y="5513132"/>
            <a:ext cx="7698490" cy="73618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117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-1024x768-Gree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567" y="1521670"/>
            <a:ext cx="7757848" cy="472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52188" y="6339106"/>
            <a:ext cx="1244472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fld id="{110AE7D1-6754-474F-8D4A-A133102F4C7D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762" y="6341158"/>
            <a:ext cx="3583450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85538" y="6341158"/>
            <a:ext cx="715108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r>
              <a:rPr lang="en-US" smtClean="0"/>
              <a:t>Slide </a:t>
            </a:r>
            <a:fld id="{4BA0BEB8-FF74-1A46-B145-BC8D37F992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43634" y="6432063"/>
            <a:ext cx="957386" cy="3795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en-US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Copyright </a:t>
            </a:r>
            <a:r>
              <a:rPr lang="en-US" sz="800" b="0" dirty="0" smtClean="0">
                <a:solidFill>
                  <a:schemeClr val="tx1"/>
                </a:solidFill>
                <a:latin typeface="Comic Sans MS"/>
              </a:rPr>
              <a:t>©</a:t>
            </a:r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 2015</a:t>
            </a:r>
            <a:br>
              <a:rPr lang="en-US" sz="700" b="0" dirty="0" smtClean="0">
                <a:solidFill>
                  <a:schemeClr val="tx1"/>
                </a:solidFill>
                <a:latin typeface="Comic Sans MS"/>
              </a:rPr>
            </a:br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Gwent Police</a:t>
            </a:r>
          </a:p>
        </p:txBody>
      </p:sp>
    </p:spTree>
    <p:extLst>
      <p:ext uri="{BB962C8B-B14F-4D97-AF65-F5344CB8AC3E}">
        <p14:creationId xmlns:p14="http://schemas.microsoft.com/office/powerpoint/2010/main" val="309977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mic Sans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omic Sans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omic Sans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mic Sans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Meic-Cymru-Contac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03" y="4342977"/>
            <a:ext cx="2243885" cy="1716572"/>
          </a:xfrm>
          <a:prstGeom prst="rect">
            <a:avLst/>
          </a:prstGeom>
        </p:spPr>
      </p:pic>
      <p:pic>
        <p:nvPicPr>
          <p:cNvPr id="28" name="Picture 10" descr="http://annakonline.com/wp-content/uploads/2011/06/CLlogo-grbl-cmyk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8" t="12065" r="7299" b="14346"/>
          <a:stretch/>
        </p:blipFill>
        <p:spPr bwMode="auto">
          <a:xfrm>
            <a:off x="281144" y="2926144"/>
            <a:ext cx="2484056" cy="11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1.bp.blogspot.com/-fK087dMFNDw/T3rWafmbkgI/AAAAAAAAAo4/C6cUeg9gio4/s1600/question-mark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968" y="288154"/>
            <a:ext cx="1162050" cy="138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16"/>
          <p:cNvSpPr>
            <a:spLocks noChangeArrowheads="1"/>
          </p:cNvSpPr>
          <p:nvPr/>
        </p:nvSpPr>
        <p:spPr bwMode="auto">
          <a:xfrm rot="21269258">
            <a:off x="5347491" y="5316671"/>
            <a:ext cx="2559050" cy="74136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altLang="en-US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Swyddog Heddlu</a:t>
            </a:r>
            <a:r>
              <a:rPr lang="cy-GB" altLang="en-US" kern="0" dirty="0">
                <a:solidFill>
                  <a:prstClr val="black"/>
                </a:solidFill>
                <a:latin typeface="Comic Sans MS" pitchFamily="66" charset="0"/>
              </a:rPr>
              <a:t/>
            </a:r>
            <a:br>
              <a:rPr lang="cy-GB" altLang="en-US" kern="0" dirty="0">
                <a:solidFill>
                  <a:prstClr val="black"/>
                </a:solidFill>
                <a:latin typeface="Comic Sans MS" pitchFamily="66" charset="0"/>
              </a:rPr>
            </a:br>
            <a:r>
              <a:rPr kumimoji="0" lang="cy-GB" altLang="en-US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Cymunedol Ysgolion</a:t>
            </a:r>
            <a:endParaRPr kumimoji="0" lang="cy-GB" altLang="en-US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cs typeface="Arial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 rot="658238">
            <a:off x="5543502" y="2646552"/>
            <a:ext cx="2328980" cy="730769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altLang="en-US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Eich Meddyg</a:t>
            </a:r>
            <a:endParaRPr kumimoji="0" lang="cy-GB" altLang="en-US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cs typeface="Arial" charset="0"/>
            </a:endParaRP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 rot="20717561">
            <a:off x="5400046" y="1587240"/>
            <a:ext cx="2535664" cy="792163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altLang="en-US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Cwnsler</a:t>
            </a:r>
            <a:r>
              <a:rPr kumimoji="0" lang="cy-GB" altLang="en-US" sz="1800" b="0" i="0" u="none" strike="noStrike" kern="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 yr Ysgol</a:t>
            </a:r>
            <a:endParaRPr kumimoji="0" lang="cy-GB" altLang="en-US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cs typeface="Arial" charset="0"/>
            </a:endParaRPr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 rot="428223">
            <a:off x="5335574" y="4341341"/>
            <a:ext cx="2582885" cy="79216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altLang="en-US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Asiantaethau </a:t>
            </a:r>
            <a:br>
              <a:rPr kumimoji="0" lang="cy-GB" altLang="en-US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</a:br>
            <a:r>
              <a:rPr kumimoji="0" lang="cy-GB" altLang="en-US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Cyffuriau Lleol</a:t>
            </a:r>
            <a:endParaRPr kumimoji="0" lang="cy-GB" altLang="en-US" sz="16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cs typeface="Arial" charset="0"/>
            </a:endParaRP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 rot="21063193">
            <a:off x="5849548" y="3398119"/>
            <a:ext cx="1716890" cy="792163"/>
          </a:xfrm>
          <a:prstGeom prst="roundRect">
            <a:avLst>
              <a:gd name="adj" fmla="val 16667"/>
            </a:avLst>
          </a:prstGeom>
          <a:solidFill>
            <a:srgbClr val="FF66CC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altLang="en-US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Nyrs yr Ysgol</a:t>
            </a:r>
            <a:endParaRPr kumimoji="0" lang="cy-GB" altLang="en-US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cs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663685" y="1950490"/>
            <a:ext cx="2680390" cy="3891784"/>
            <a:chOff x="2615979" y="1982294"/>
            <a:chExt cx="2680390" cy="3891784"/>
          </a:xfrm>
        </p:grpSpPr>
        <p:pic>
          <p:nvPicPr>
            <p:cNvPr id="14" name="Picture 15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5979" y="2017209"/>
              <a:ext cx="2680390" cy="3856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 rot="4028072">
              <a:off x="2455320" y="3776367"/>
              <a:ext cx="110959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y-GB" sz="1600" dirty="0" smtClean="0">
                  <a:latin typeface="Comic Sans MS" pitchFamily="66" charset="0"/>
                </a:rPr>
                <a:t>Mam/Dad</a:t>
              </a:r>
              <a:endParaRPr lang="cy-GB" sz="1600" dirty="0">
                <a:latin typeface="Comic Sans MS" pitchFamily="66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rot="4758774">
              <a:off x="3004733" y="2828862"/>
              <a:ext cx="108333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y-GB" sz="1600" dirty="0" smtClean="0">
                  <a:latin typeface="Comic Sans MS" pitchFamily="66" charset="0"/>
                </a:rPr>
                <a:t>Gofalwr</a:t>
              </a:r>
              <a:endParaRPr lang="cy-GB" sz="1600" dirty="0">
                <a:latin typeface="Comic Sans MS" pitchFamily="66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 rot="5400000">
              <a:off x="2937925" y="2978561"/>
              <a:ext cx="233108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y-GB" sz="1600" spc="-50" dirty="0">
                  <a:latin typeface="Comic Sans MS" pitchFamily="66" charset="0"/>
                </a:rPr>
                <a:t>Gweithiwr </a:t>
              </a:r>
              <a:r>
                <a:rPr lang="cy-GB" sz="1600" spc="-50" dirty="0" smtClean="0">
                  <a:latin typeface="Comic Sans MS" pitchFamily="66" charset="0"/>
                </a:rPr>
                <a:t>Cymdeithasol</a:t>
              </a:r>
              <a:endParaRPr lang="cy-GB" sz="1600" spc="-50" dirty="0">
                <a:latin typeface="Comic Sans MS" pitchFamily="66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rot="5848665">
              <a:off x="4246858" y="2843889"/>
              <a:ext cx="70724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y-GB" sz="1600" dirty="0" smtClean="0">
                  <a:latin typeface="Comic Sans MS" pitchFamily="66" charset="0"/>
                </a:rPr>
                <a:t>Teulu</a:t>
              </a:r>
              <a:endParaRPr lang="cy-GB" sz="1600" dirty="0">
                <a:latin typeface="Comic Sans MS" pitchFamily="66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rot="6329351">
              <a:off x="4494395" y="3162504"/>
              <a:ext cx="114807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y-GB" sz="1600" dirty="0" smtClean="0">
                  <a:latin typeface="Comic Sans MS" pitchFamily="66" charset="0"/>
                </a:rPr>
                <a:t>Yr Heddlu</a:t>
              </a:r>
              <a:endParaRPr lang="cy-GB" sz="1600" dirty="0">
                <a:latin typeface="Comic Sans MS" pitchFamily="66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79140" y="4606796"/>
              <a:ext cx="1319916" cy="719034"/>
            </a:xfrm>
            <a:prstGeom prst="rect">
              <a:avLst/>
            </a:prstGeom>
          </p:spPr>
          <p:txBody>
            <a:bodyPr wrap="square" lIns="0" tIns="36000" rIns="0" bIns="36000">
              <a:spAutoFit/>
            </a:bodyPr>
            <a:lstStyle/>
            <a:p>
              <a:pPr algn="ctr"/>
              <a:r>
                <a:rPr lang="cy-GB" sz="1400" dirty="0" smtClean="0">
                  <a:latin typeface="Comic Sans MS" pitchFamily="66" charset="0"/>
                </a:rPr>
                <a:t>Dwedwch wrth y person sydd agosaf atoch</a:t>
              </a:r>
              <a:endParaRPr lang="cy-GB" sz="1400" dirty="0">
                <a:latin typeface="Comic Sans MS" pitchFamily="66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 rot="5400000">
            <a:off x="7909223" y="1014049"/>
            <a:ext cx="175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400" dirty="0" smtClean="0">
                <a:latin typeface="Comic Sans MS" panose="030F0702030302020204" pitchFamily="66" charset="0"/>
              </a:rPr>
              <a:t>Adnodd 4h</a:t>
            </a:r>
            <a:endParaRPr lang="cy-GB" sz="1400" dirty="0" smtClean="0">
              <a:latin typeface="Comic Sans MS" panose="030F0702030302020204" pitchFamily="66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389233" y="1152902"/>
            <a:ext cx="2195403" cy="1660838"/>
            <a:chOff x="389233" y="1152902"/>
            <a:chExt cx="2195403" cy="1660838"/>
          </a:xfrm>
        </p:grpSpPr>
        <p:pic>
          <p:nvPicPr>
            <p:cNvPr id="29" name="Picture 28" descr="Dan Logo w Number Large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233" y="1152902"/>
              <a:ext cx="2195403" cy="1660838"/>
            </a:xfrm>
            <a:prstGeom prst="rect">
              <a:avLst/>
            </a:prstGeom>
          </p:spPr>
        </p:pic>
        <p:cxnSp>
          <p:nvCxnSpPr>
            <p:cNvPr id="31" name="Straight Connector 30"/>
            <p:cNvCxnSpPr/>
            <p:nvPr/>
          </p:nvCxnSpPr>
          <p:spPr>
            <a:xfrm>
              <a:off x="485030" y="2813740"/>
              <a:ext cx="2003728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u="sng" smtClean="0"/>
              <a:t>Help Llaw</a:t>
            </a:r>
            <a:endParaRPr lang="cy-GB" u="sng"/>
          </a:p>
        </p:txBody>
      </p:sp>
    </p:spTree>
    <p:extLst>
      <p:ext uri="{BB962C8B-B14F-4D97-AF65-F5344CB8AC3E}">
        <p14:creationId xmlns:p14="http://schemas.microsoft.com/office/powerpoint/2010/main" val="17654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(g)_NPS_and_the_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4(g)_NPS_and_the_Law</Template>
  <TotalTime>41</TotalTime>
  <Words>30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4(g)_NPS_and_the_Law</vt:lpstr>
      <vt:lpstr>Help Llaw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4h. Help Llaw</dc:title>
  <dc:creator>All-Wales School Liaison Core Programme</dc:creator>
  <cp:lastModifiedBy>Holland Andrew</cp:lastModifiedBy>
  <cp:revision>8</cp:revision>
  <dcterms:created xsi:type="dcterms:W3CDTF">2016-02-08T13:07:32Z</dcterms:created>
  <dcterms:modified xsi:type="dcterms:W3CDTF">2016-04-06T15:12:41Z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tective Marking Classification">
    <vt:lpwstr>OFFICIAL - NO MARKING</vt:lpwstr>
  </property>
  <property fmtid="{D5CDD505-2E9C-101B-9397-08002B2CF9AE}" pid="3" name="Additional Descriptor">
    <vt:lpwstr/>
  </property>
  <property fmtid="{D5CDD505-2E9C-101B-9397-08002B2CF9AE}" pid="4" name="Impact Level">
    <vt:i4>0</vt:i4>
  </property>
</Properties>
</file>