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85E4B3-4D20-4287-B244-ECEE4DC71275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265AA-21D7-4BB5-AF12-A3502C562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70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B29D77-811C-4519-8531-ECCA66D1DBEC}" type="datetimeFigureOut">
              <a:rPr lang="en-GB"/>
              <a:pPr>
                <a:defRPr/>
              </a:pPr>
              <a:t>21/03/2016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FB5A23-6A1E-42B7-99C0-02DCF61B77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07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37D39-B66E-463E-B8A3-BB25A2676E8E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CCCF-89C3-4908-B2B5-806A3F71F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6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9972F-1652-48D8-A4A4-18D161B7799C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3769-D69D-4BC1-8843-9072E823E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479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44E-CBAA-4477-8F3C-8FFAF087A455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AFC73-6A13-4F94-98FA-28C6BC4CD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0753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63AF-0E53-4D94-9B37-43DA95565F83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082B-FE13-484D-992C-BBD3D902B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0618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7BB0-0259-4E9A-A6CA-FBEB1F4D803D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1CA9-4C23-41BA-9D32-9B966FC2E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11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B2FD-6C93-4271-A932-A6D1FE529A85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4DA0-17C2-49D6-826D-019802276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179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AF33-318E-4B74-9F29-B069C0FC28B8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CC9D-B0D0-437F-AEB9-2C73C05A4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497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F3231-2E96-4640-81A1-F96F6D2B4427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0C68-F5A7-4366-BE9E-F05F4C36F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411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21DD0-999A-4DCE-832C-C9C14094CFA7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A136-5AAD-4F29-A92A-1378C6DD3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9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A3D7-C168-4652-9DA4-6B0D913D4A1B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4DF1-ECE6-4367-BA48-1177D82C8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026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658F-7059-4AF6-BD73-532DC962486A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79F5-8439-4F13-9EA5-AF5E7B358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22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1463" y="288925"/>
            <a:ext cx="77581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1463" y="1522413"/>
            <a:ext cx="7758112" cy="471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1550" y="6338888"/>
            <a:ext cx="1244600" cy="4699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omic Sans MS"/>
                <a:cs typeface="+mn-cs"/>
              </a:defRPr>
            </a:lvl1pPr>
          </a:lstStyle>
          <a:p>
            <a:pPr>
              <a:defRPr/>
            </a:pPr>
            <a:fld id="{4A0394B7-D882-46D1-A024-4BBCAAF99994}" type="datetimeFigureOut">
              <a:rPr lang="en-US"/>
              <a:pPr>
                <a:defRPr/>
              </a:pPr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838" y="6340475"/>
            <a:ext cx="3582987" cy="4714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omic Sans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050" y="6340475"/>
            <a:ext cx="715963" cy="4714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Comic Sans MS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F04C784-9981-4043-8AF1-15626C49D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143875" y="6432550"/>
            <a:ext cx="957263" cy="379413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schemeClr val="tx1"/>
                </a:solidFill>
                <a:latin typeface="Comic Sans MS"/>
                <a:cs typeface="+mn-cs"/>
              </a:rPr>
              <a:t>Copyright </a:t>
            </a:r>
            <a:r>
              <a:rPr lang="en-US" sz="800" dirty="0" smtClean="0">
                <a:solidFill>
                  <a:schemeClr val="tx1"/>
                </a:solidFill>
                <a:latin typeface="Comic Sans MS"/>
                <a:cs typeface="+mn-cs"/>
              </a:rPr>
              <a:t>©</a:t>
            </a:r>
            <a:r>
              <a:rPr lang="en-US" sz="700" dirty="0" smtClean="0">
                <a:solidFill>
                  <a:schemeClr val="tx1"/>
                </a:solidFill>
                <a:latin typeface="Comic Sans MS"/>
                <a:cs typeface="+mn-cs"/>
              </a:rPr>
              <a:t> 2015</a:t>
            </a:r>
            <a:br>
              <a:rPr lang="en-US" sz="700" dirty="0" smtClean="0">
                <a:solidFill>
                  <a:schemeClr val="tx1"/>
                </a:solidFill>
                <a:latin typeface="Comic Sans MS"/>
                <a:cs typeface="+mn-cs"/>
              </a:rPr>
            </a:br>
            <a:r>
              <a:rPr lang="en-US" sz="700" dirty="0" smtClean="0">
                <a:solidFill>
                  <a:schemeClr val="tx1"/>
                </a:solidFill>
                <a:latin typeface="Comic Sans MS"/>
                <a:cs typeface="+mn-cs"/>
              </a:rPr>
              <a:t>Gwent Police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71463" y="185738"/>
            <a:ext cx="7735887" cy="1420812"/>
          </a:xfrm>
        </p:spPr>
        <p:txBody>
          <a:bodyPr/>
          <a:lstStyle/>
          <a:p>
            <a:pPr eaLnBrk="1" hangingPunct="1"/>
            <a:r>
              <a:rPr lang="cy-GB" smtClean="0">
                <a:latin typeface="Comic Sans MS" pitchFamily="66" charset="0"/>
              </a:rPr>
              <a:t>Stressful situations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88" y="1400175"/>
            <a:ext cx="7675562" cy="4635500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oving </a:t>
            </a:r>
            <a:r>
              <a:rPr lang="en-US" dirty="0">
                <a:solidFill>
                  <a:schemeClr val="tx1"/>
                </a:solidFill>
              </a:rPr>
              <a:t>schools in the middle of the school year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aking </a:t>
            </a:r>
            <a:r>
              <a:rPr lang="en-US" dirty="0">
                <a:solidFill>
                  <a:schemeClr val="tx1"/>
                </a:solidFill>
              </a:rPr>
              <a:t>new </a:t>
            </a:r>
            <a:r>
              <a:rPr lang="en-US" dirty="0" smtClean="0">
                <a:solidFill>
                  <a:schemeClr val="tx1"/>
                </a:solidFill>
              </a:rPr>
              <a:t>friendships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oo </a:t>
            </a:r>
            <a:r>
              <a:rPr lang="en-US" dirty="0">
                <a:solidFill>
                  <a:schemeClr val="tx1"/>
                </a:solidFill>
              </a:rPr>
              <a:t>much homework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ressure </a:t>
            </a:r>
            <a:r>
              <a:rPr lang="en-US" dirty="0">
                <a:solidFill>
                  <a:schemeClr val="tx1"/>
                </a:solidFill>
              </a:rPr>
              <a:t>to do well in exams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our </a:t>
            </a:r>
            <a:r>
              <a:rPr lang="en-US" dirty="0">
                <a:solidFill>
                  <a:schemeClr val="tx1"/>
                </a:solidFill>
              </a:rPr>
              <a:t>body changing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aving </a:t>
            </a:r>
            <a:r>
              <a:rPr lang="en-US" dirty="0">
                <a:solidFill>
                  <a:schemeClr val="tx1"/>
                </a:solidFill>
              </a:rPr>
              <a:t>to take more responsibility at home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amily </a:t>
            </a:r>
            <a:r>
              <a:rPr lang="en-US" dirty="0">
                <a:solidFill>
                  <a:schemeClr val="tx1"/>
                </a:solidFill>
              </a:rPr>
              <a:t>money problems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omeone </a:t>
            </a:r>
            <a:r>
              <a:rPr lang="en-US" dirty="0">
                <a:solidFill>
                  <a:schemeClr val="tx1"/>
                </a:solidFill>
              </a:rPr>
              <a:t>in your family being seriously ill.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y-GB" dirty="0">
              <a:solidFill>
                <a:schemeClr val="tx1"/>
              </a:solidFill>
            </a:endParaRP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1943100"/>
            <a:ext cx="1985963" cy="1320800"/>
          </a:xfrm>
          <a:prstGeom prst="rect">
            <a:avLst/>
          </a:prstGeom>
          <a:noFill/>
          <a:ln w="508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7424738" y="6381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6745288" y="330200"/>
            <a:ext cx="1358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Resource 3b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(b)_Stressful_situ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3(b)_Stressful_situations</Template>
  <TotalTime>9</TotalTime>
  <Words>46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3(b)_Stressful_situations</vt:lpstr>
      <vt:lpstr>Stressful situations </vt:lpstr>
    </vt:vector>
  </TitlesOfParts>
  <Company>HP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3b. Stressful situations.ppt</dc:title>
  <dc:creator>All-Wales School Liaison Core Programme</dc:creator>
  <cp:lastModifiedBy>Holland Andrew</cp:lastModifiedBy>
  <cp:revision>2</cp:revision>
  <dcterms:created xsi:type="dcterms:W3CDTF">2016-03-04T10:07:33Z</dcterms:created>
  <dcterms:modified xsi:type="dcterms:W3CDTF">2016-03-21T14:32:12Z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