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00" d="100"/>
          <a:sy n="100" d="100"/>
        </p:scale>
        <p:origin x="-203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2ED92-00E3-43A0-AD00-EC503F4D6E9D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2962-8816-4D1E-975C-8C44491E4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594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185781"/>
            <a:ext cx="7737005" cy="1420383"/>
          </a:xfrm>
        </p:spPr>
        <p:txBody>
          <a:bodyPr/>
          <a:lstStyle/>
          <a:p>
            <a:r>
              <a:rPr lang="en-GB" smtClean="0"/>
              <a:t>Paracetamol Packet</a:t>
            </a: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677999" y="274736"/>
            <a:ext cx="160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Resource </a:t>
            </a:r>
            <a:r>
              <a:rPr lang="en-GB" sz="1400" dirty="0" smtClean="0">
                <a:latin typeface="Comic Sans MS" panose="030F0702030302020204" pitchFamily="66" charset="0"/>
              </a:rPr>
              <a:t>4b</a:t>
            </a:r>
            <a:endParaRPr lang="en-GB" sz="1400" dirty="0" smtClean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6" t="9492" r="21661" b="21030"/>
          <a:stretch/>
        </p:blipFill>
        <p:spPr>
          <a:xfrm rot="20956897">
            <a:off x="545058" y="1982153"/>
            <a:ext cx="3261579" cy="2604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9" t="9887" r="6859" b="22396"/>
          <a:stretch/>
        </p:blipFill>
        <p:spPr>
          <a:xfrm rot="679877">
            <a:off x="3546527" y="2228004"/>
            <a:ext cx="4005043" cy="329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183379"/>
            <a:ext cx="7757848" cy="1143001"/>
          </a:xfrm>
        </p:spPr>
        <p:txBody>
          <a:bodyPr/>
          <a:lstStyle/>
          <a:p>
            <a:r>
              <a:rPr lang="en-GB" dirty="0" smtClean="0"/>
              <a:t>NPS </a:t>
            </a:r>
            <a:r>
              <a:rPr lang="en-GB" dirty="0" smtClean="0"/>
              <a:t>sample </a:t>
            </a:r>
            <a:r>
              <a:rPr lang="en-GB" dirty="0" smtClean="0"/>
              <a:t>packaging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2819">
            <a:off x="1416844" y="1667669"/>
            <a:ext cx="2381250" cy="29813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0" r="9129"/>
          <a:stretch/>
        </p:blipFill>
        <p:spPr>
          <a:xfrm>
            <a:off x="3876675" y="1990725"/>
            <a:ext cx="2771776" cy="335756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 rot="20416897">
            <a:off x="5429250" y="3779096"/>
            <a:ext cx="609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39582553"/>
      </p:ext>
    </p:extLst>
  </p:cSld>
  <p:clrMapOvr>
    <a:masterClrMapping/>
  </p:clrMapOvr>
</p:sld>
</file>

<file path=ppt/theme/theme1.xml><?xml version="1.0" encoding="utf-8"?>
<a:theme xmlns:a="http://schemas.openxmlformats.org/drawingml/2006/main" name="3(b)_Stressful_situ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3(b)_Stressful_situations</Template>
  <TotalTime>15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3(b)_Stressful_situations</vt:lpstr>
      <vt:lpstr>Paracetamol Packet</vt:lpstr>
      <vt:lpstr>NPS sample packaging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4b. Packaging resource</dc:title>
  <dc:creator>All-Wales School Liaison Core Programme</dc:creator>
  <cp:lastModifiedBy>Holland Andrew</cp:lastModifiedBy>
  <cp:revision>7</cp:revision>
  <dcterms:created xsi:type="dcterms:W3CDTF">2016-02-08T12:19:15Z</dcterms:created>
  <dcterms:modified xsi:type="dcterms:W3CDTF">2016-03-21T13:28:53Z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