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C35CD-1B02-465E-B11B-B39442651897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141C-A214-4162-A627-B66650AD7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137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391" y="3979011"/>
            <a:ext cx="2159000" cy="158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52" y="842616"/>
            <a:ext cx="1693039" cy="1723453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6606945" y="347043"/>
            <a:ext cx="1384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 smtClean="0">
                <a:latin typeface="Comic Sans MS" panose="030F0702030302020204" pitchFamily="66" charset="0"/>
              </a:rPr>
              <a:t>Resource </a:t>
            </a:r>
            <a:r>
              <a:rPr lang="en-GB" sz="1400" dirty="0" smtClean="0">
                <a:latin typeface="Comic Sans MS" panose="030F0702030302020204" pitchFamily="66" charset="0"/>
              </a:rPr>
              <a:t>4d</a:t>
            </a:r>
            <a:endParaRPr lang="en-GB" sz="14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933" y="349863"/>
            <a:ext cx="65353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u="sng" dirty="0">
                <a:latin typeface="Comic Sans MS" panose="030F0702030302020204" pitchFamily="66" charset="0"/>
              </a:rPr>
              <a:t>Recipe for Disaster</a:t>
            </a:r>
            <a:endParaRPr lang="en-GB" sz="14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endParaRPr lang="en-GB" sz="14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400" b="1" u="sng" dirty="0" smtClean="0">
                <a:latin typeface="Comic Sans MS" panose="030F0702030302020204" pitchFamily="66" charset="0"/>
              </a:rPr>
              <a:t>Ingredients</a:t>
            </a:r>
            <a:endParaRPr lang="en-GB" sz="14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400" dirty="0">
                <a:latin typeface="Comic Sans MS" panose="030F0702030302020204" pitchFamily="66" charset="0"/>
              </a:rPr>
              <a:t>A few tablets</a:t>
            </a:r>
            <a:endParaRPr lang="en-GB" sz="14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400" dirty="0">
                <a:latin typeface="Comic Sans MS" panose="030F0702030302020204" pitchFamily="66" charset="0"/>
              </a:rPr>
              <a:t>A pinch of white powder</a:t>
            </a:r>
            <a:endParaRPr lang="en-GB" sz="14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400" dirty="0">
                <a:latin typeface="Comic Sans MS" panose="030F0702030302020204" pitchFamily="66" charset="0"/>
              </a:rPr>
              <a:t>A handful of brown powder</a:t>
            </a:r>
            <a:endParaRPr lang="en-GB" sz="14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400" dirty="0">
                <a:latin typeface="Comic Sans MS" panose="030F0702030302020204" pitchFamily="66" charset="0"/>
              </a:rPr>
              <a:t>A sprinkling of green herby substance</a:t>
            </a:r>
            <a:endParaRPr lang="en-GB" sz="14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400" dirty="0">
                <a:latin typeface="Comic Sans MS" panose="030F0702030302020204" pitchFamily="66" charset="0"/>
              </a:rPr>
              <a:t>A dusting of the other white stuff</a:t>
            </a:r>
            <a:endParaRPr lang="en-GB" sz="14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endParaRPr lang="en-US" sz="12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400" b="1" u="sng" dirty="0">
                <a:latin typeface="Comic Sans MS" panose="030F0702030302020204" pitchFamily="66" charset="0"/>
              </a:rPr>
              <a:t>Method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>
                <a:latin typeface="Comic Sans MS" panose="030F0702030302020204" pitchFamily="66" charset="0"/>
              </a:rPr>
              <a:t>Into the bowl, add </a:t>
            </a:r>
            <a:r>
              <a:rPr lang="en-US" sz="1200" dirty="0">
                <a:latin typeface="Comic Sans MS" panose="030F0702030302020204" pitchFamily="66" charset="0"/>
              </a:rPr>
              <a:t>a few tablets </a:t>
            </a:r>
            <a:r>
              <a:rPr lang="en-US" sz="1200" dirty="0" smtClean="0">
                <a:latin typeface="Comic Sans MS" panose="030F0702030302020204" pitchFamily="66" charset="0"/>
              </a:rPr>
              <a:t>and </a:t>
            </a:r>
            <a:r>
              <a:rPr lang="en-US" sz="1200" dirty="0">
                <a:latin typeface="Comic Sans MS" panose="030F0702030302020204" pitchFamily="66" charset="0"/>
              </a:rPr>
              <a:t>a pinch of white powder. </a:t>
            </a:r>
            <a:endParaRPr lang="en-US" sz="1200" dirty="0" smtClean="0">
              <a:latin typeface="Comic Sans MS" panose="030F0702030302020204" pitchFamily="66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>
                <a:latin typeface="Comic Sans MS" panose="030F0702030302020204" pitchFamily="66" charset="0"/>
              </a:rPr>
              <a:t>Mix </a:t>
            </a:r>
            <a:r>
              <a:rPr lang="en-US" sz="1200" dirty="0">
                <a:latin typeface="Comic Sans MS" panose="030F0702030302020204" pitchFamily="66" charset="0"/>
              </a:rPr>
              <a:t>together for 30 </a:t>
            </a:r>
            <a:r>
              <a:rPr lang="en-US" sz="1200" dirty="0" smtClean="0">
                <a:latin typeface="Comic Sans MS" panose="030F0702030302020204" pitchFamily="66" charset="0"/>
              </a:rPr>
              <a:t>seconds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>
                <a:latin typeface="Comic Sans MS" panose="030F0702030302020204" pitchFamily="66" charset="0"/>
              </a:rPr>
              <a:t>Add </a:t>
            </a:r>
            <a:r>
              <a:rPr lang="en-US" sz="1200" dirty="0">
                <a:latin typeface="Comic Sans MS" panose="030F0702030302020204" pitchFamily="66" charset="0"/>
              </a:rPr>
              <a:t>a handful of brown powder and stir </a:t>
            </a:r>
            <a:r>
              <a:rPr lang="en-US" sz="1200" dirty="0" smtClean="0">
                <a:latin typeface="Comic Sans MS" panose="030F0702030302020204" pitchFamily="66" charset="0"/>
              </a:rPr>
              <a:t>carefully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>
                <a:latin typeface="Comic Sans MS" panose="030F0702030302020204" pitchFamily="66" charset="0"/>
              </a:rPr>
              <a:t>To </a:t>
            </a:r>
            <a:r>
              <a:rPr lang="en-US" sz="1200" dirty="0">
                <a:latin typeface="Comic Sans MS" panose="030F0702030302020204" pitchFamily="66" charset="0"/>
              </a:rPr>
              <a:t>the bowl add a sprinkling of green herby substance and whisk for 1 minute until </a:t>
            </a:r>
            <a:r>
              <a:rPr lang="en-US" sz="1200" dirty="0" smtClean="0">
                <a:latin typeface="Comic Sans MS" panose="030F0702030302020204" pitchFamily="66" charset="0"/>
              </a:rPr>
              <a:t>all the </a:t>
            </a:r>
            <a:r>
              <a:rPr lang="en-US" sz="1200" dirty="0">
                <a:latin typeface="Comic Sans MS" panose="030F0702030302020204" pitchFamily="66" charset="0"/>
              </a:rPr>
              <a:t>ingredients are mixed together well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>
                <a:latin typeface="Comic Sans MS" panose="030F0702030302020204" pitchFamily="66" charset="0"/>
              </a:rPr>
              <a:t>Finally </a:t>
            </a:r>
            <a:r>
              <a:rPr lang="en-US" sz="1200" dirty="0">
                <a:latin typeface="Comic Sans MS" panose="030F0702030302020204" pitchFamily="66" charset="0"/>
              </a:rPr>
              <a:t>to your mixture add a dusting of the other </a:t>
            </a:r>
            <a:r>
              <a:rPr lang="en-US" sz="1200" dirty="0">
                <a:latin typeface="Comic Sans MS" panose="030F0702030302020204" pitchFamily="66" charset="0"/>
              </a:rPr>
              <a:t/>
            </a:r>
            <a:br>
              <a:rPr lang="en-US" sz="1200" dirty="0">
                <a:latin typeface="Comic Sans MS" panose="030F0702030302020204" pitchFamily="66" charset="0"/>
              </a:rPr>
            </a:br>
            <a:r>
              <a:rPr lang="en-US" sz="1200" dirty="0" smtClean="0">
                <a:latin typeface="Comic Sans MS" panose="030F0702030302020204" pitchFamily="66" charset="0"/>
              </a:rPr>
              <a:t>white </a:t>
            </a:r>
            <a:r>
              <a:rPr lang="en-US" sz="1200" dirty="0" smtClean="0">
                <a:latin typeface="Comic Sans MS" panose="030F0702030302020204" pitchFamily="66" charset="0"/>
              </a:rPr>
              <a:t>stuff and stir </a:t>
            </a:r>
            <a:r>
              <a:rPr lang="en-US" sz="1200" dirty="0">
                <a:latin typeface="Comic Sans MS" panose="030F0702030302020204" pitchFamily="66" charset="0"/>
              </a:rPr>
              <a:t>into the other ingredients </a:t>
            </a:r>
            <a:r>
              <a:rPr lang="en-US" sz="1200" dirty="0" smtClean="0">
                <a:latin typeface="Comic Sans MS" panose="030F0702030302020204" pitchFamily="66" charset="0"/>
              </a:rPr>
              <a:t>carefully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>
                <a:latin typeface="Comic Sans MS" panose="030F0702030302020204" pitchFamily="66" charset="0"/>
              </a:rPr>
              <a:t>Check your mixture is all mixed together </a:t>
            </a:r>
            <a:r>
              <a:rPr lang="en-US" sz="1200" smtClean="0">
                <a:latin typeface="Comic Sans MS" panose="030F0702030302020204" pitchFamily="66" charset="0"/>
              </a:rPr>
              <a:t>and </a:t>
            </a:r>
            <a:br>
              <a:rPr lang="en-US" sz="1200" smtClean="0">
                <a:latin typeface="Comic Sans MS" panose="030F0702030302020204" pitchFamily="66" charset="0"/>
              </a:rPr>
            </a:br>
            <a:r>
              <a:rPr lang="en-US" sz="1200" smtClean="0">
                <a:latin typeface="Comic Sans MS" panose="030F0702030302020204" pitchFamily="66" charset="0"/>
              </a:rPr>
              <a:t>then </a:t>
            </a:r>
            <a:r>
              <a:rPr lang="en-US" sz="1200" dirty="0">
                <a:latin typeface="Comic Sans MS" panose="030F0702030302020204" pitchFamily="66" charset="0"/>
              </a:rPr>
              <a:t>place spoon on the table next to bowl</a:t>
            </a:r>
            <a:endParaRPr lang="en-GB" sz="12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endParaRPr lang="en-GB" sz="1200" dirty="0">
              <a:latin typeface="Comic Sans MS" panose="030F0702030302020204" pitchFamily="66" charset="0"/>
            </a:endParaRPr>
          </a:p>
          <a:p>
            <a:pPr lvl="0">
              <a:spcAft>
                <a:spcPts val="300"/>
              </a:spcAft>
            </a:pPr>
            <a:r>
              <a:rPr lang="en-US" sz="1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Next, turn 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around to face your fellow Chef and </a:t>
            </a:r>
            <a:endParaRPr lang="en-US" sz="1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>
              <a:spcAft>
                <a:spcPts val="300"/>
              </a:spcAft>
            </a:pPr>
            <a:r>
              <a:rPr lang="en-US" sz="1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compare 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mixtures in both bowls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200" dirty="0">
                <a:latin typeface="Comic Sans MS" panose="030F0702030302020204" pitchFamily="66" charset="0"/>
              </a:rPr>
              <a:t> </a:t>
            </a:r>
            <a:endParaRPr lang="en-GB" sz="1200" dirty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en-US" sz="1400" b="1" dirty="0" smtClean="0">
                <a:latin typeface="Comic Sans MS" panose="030F0702030302020204" pitchFamily="66" charset="0"/>
              </a:rPr>
              <a:t>Who </a:t>
            </a:r>
            <a:r>
              <a:rPr lang="en-US" sz="1400" b="1" dirty="0">
                <a:latin typeface="Comic Sans MS" panose="030F0702030302020204" pitchFamily="66" charset="0"/>
              </a:rPr>
              <a:t>has followed the recipe correctly</a:t>
            </a:r>
            <a:r>
              <a:rPr lang="en-US" sz="1400" b="1" dirty="0" smtClean="0">
                <a:latin typeface="Comic Sans MS" panose="030F0702030302020204" pitchFamily="66" charset="0"/>
              </a:rPr>
              <a:t>????????</a:t>
            </a:r>
          </a:p>
          <a:p>
            <a:pPr lvl="0" algn="ctr">
              <a:spcAft>
                <a:spcPts val="300"/>
              </a:spcAft>
            </a:pPr>
            <a:endParaRPr lang="en-US" sz="1400" b="1" dirty="0">
              <a:latin typeface="Comic Sans MS" panose="030F0702030302020204" pitchFamily="66" charset="0"/>
            </a:endParaRPr>
          </a:p>
          <a:p>
            <a:pPr lvl="0" algn="ctr">
              <a:spcAft>
                <a:spcPts val="300"/>
              </a:spcAft>
            </a:pPr>
            <a:endParaRPr lang="en-US" sz="1400" b="1" dirty="0" smtClean="0">
              <a:latin typeface="Comic Sans MS" panose="030F0702030302020204" pitchFamily="66" charset="0"/>
            </a:endParaRPr>
          </a:p>
          <a:p>
            <a:pPr lvl="0" algn="ctr">
              <a:spcAft>
                <a:spcPts val="300"/>
              </a:spcAft>
            </a:pP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(d)_Recipe_for_Dis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4(d)_Recipe_for_Disaster</Template>
  <TotalTime>8</TotalTime>
  <Words>95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4(d)_Recipe_for_Disaster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4d. Recipe for Disaster</dc:title>
  <dc:creator>All-Wales School Liaison Core Programme</dc:creator>
  <cp:lastModifiedBy>Holland Andrew</cp:lastModifiedBy>
  <cp:revision>3</cp:revision>
  <dcterms:created xsi:type="dcterms:W3CDTF">2016-02-08T12:50:43Z</dcterms:created>
  <dcterms:modified xsi:type="dcterms:W3CDTF">2016-03-21T14:27:26Z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