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8" autoAdjust="0"/>
    <p:restoredTop sz="91667" autoAdjust="0"/>
  </p:normalViewPr>
  <p:slideViewPr>
    <p:cSldViewPr snapToGrid="0" snapToObjects="1">
      <p:cViewPr>
        <p:scale>
          <a:sx n="120" d="100"/>
          <a:sy n="120" d="100"/>
        </p:scale>
        <p:origin x="-151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5FEF9-7B4C-4855-A9E3-36EE748EB4ED}" type="datetimeFigureOut">
              <a:rPr lang="en-GB" smtClean="0"/>
              <a:t>21/03/2016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F3C1-4E17-49EB-8EA8-D6E3D65F9B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500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933" y="654908"/>
            <a:ext cx="7737005" cy="24759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860" y="3302679"/>
            <a:ext cx="6400800" cy="24862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733" y="288154"/>
            <a:ext cx="7747265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150" y="1530062"/>
            <a:ext cx="7747265" cy="470448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35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7655" y="291619"/>
            <a:ext cx="1729200" cy="59544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0173" y="291619"/>
            <a:ext cx="5952448" cy="59544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9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566" y="4406900"/>
            <a:ext cx="7757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566" y="2906713"/>
            <a:ext cx="7757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180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8636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0572" y="1518520"/>
            <a:ext cx="3818260" cy="4739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8214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8214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178" y="1525571"/>
            <a:ext cx="3816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16178" y="2257693"/>
            <a:ext cx="3816000" cy="39883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247" y="293961"/>
            <a:ext cx="2931758" cy="100259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959" y="293961"/>
            <a:ext cx="4707350" cy="5940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7247" y="1296555"/>
            <a:ext cx="2931758" cy="49379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755" y="5114446"/>
            <a:ext cx="7698490" cy="398685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615" y="311727"/>
            <a:ext cx="7702630" cy="47573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0755" y="5513132"/>
            <a:ext cx="7698490" cy="73618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1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-1024x768-Gree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1567" y="288154"/>
            <a:ext cx="7757848" cy="1143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1567" y="1521670"/>
            <a:ext cx="7757848" cy="4720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52188" y="6339106"/>
            <a:ext cx="1244472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fld id="{110AE7D1-6754-474F-8D4A-A133102F4C7D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762" y="6341158"/>
            <a:ext cx="3583450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5538" y="6341158"/>
            <a:ext cx="715108" cy="47044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Comic Sans MS"/>
              </a:defRPr>
            </a:lvl1pPr>
          </a:lstStyle>
          <a:p>
            <a:r>
              <a:rPr lang="en-US" smtClean="0"/>
              <a:t>Slide </a:t>
            </a:r>
            <a:fld id="{4BA0BEB8-FF74-1A46-B145-BC8D37F992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143634" y="6432063"/>
            <a:ext cx="957386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ctr"/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Copyright </a:t>
            </a:r>
            <a:r>
              <a:rPr lang="en-US" sz="800" b="0" dirty="0" smtClean="0">
                <a:solidFill>
                  <a:schemeClr val="tx1"/>
                </a:solidFill>
                <a:latin typeface="Comic Sans MS"/>
              </a:rPr>
              <a:t>©</a:t>
            </a: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 2015</a:t>
            </a:r>
            <a:br>
              <a:rPr lang="en-US" sz="700" b="0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700" b="0" dirty="0" smtClean="0">
                <a:solidFill>
                  <a:schemeClr val="tx1"/>
                </a:solidFill>
                <a:latin typeface="Comic Sans MS"/>
              </a:rPr>
              <a:t>Gwent Police</a:t>
            </a:r>
          </a:p>
        </p:txBody>
      </p:sp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omic Sans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omic Sans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omic Sans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mic Sans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omic Sans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9" t="10875" r="10610" b="15350"/>
          <a:stretch/>
        </p:blipFill>
        <p:spPr bwMode="auto">
          <a:xfrm>
            <a:off x="2138902" y="1288111"/>
            <a:ext cx="4045380" cy="2842699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4198" y="4675367"/>
            <a:ext cx="77095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Comic Sans MS" panose="030F0702030302020204" pitchFamily="66" charset="0"/>
              </a:rPr>
              <a:t>Guinea Pig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5661" y="326002"/>
            <a:ext cx="1288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Comic Sans MS" panose="030F0702030302020204" pitchFamily="66" charset="0"/>
              </a:rPr>
              <a:t>Resource </a:t>
            </a:r>
            <a:r>
              <a:rPr lang="en-GB" sz="1200" dirty="0" smtClean="0">
                <a:latin typeface="Comic Sans MS" panose="030F0702030302020204" pitchFamily="66" charset="0"/>
              </a:rPr>
              <a:t>4f</a:t>
            </a:r>
            <a:endParaRPr lang="en-GB" sz="1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4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(f)_Guinea_Pi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4(f)_Guinea_Pig</Template>
  <TotalTime>3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4(f)_Guinea_Pig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4f. Guinea Pig</dc:title>
  <dc:creator>All-Wales School Liaison Core Programme</dc:creator>
  <cp:lastModifiedBy>Holland Andrew</cp:lastModifiedBy>
  <cp:revision>3</cp:revision>
  <dcterms:created xsi:type="dcterms:W3CDTF">2016-02-08T12:54:29Z</dcterms:created>
  <dcterms:modified xsi:type="dcterms:W3CDTF">2016-03-21T14:29:33Z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otective Marking Classification">
    <vt:lpwstr>OFFICIAL - NO MARKING</vt:lpwstr>
  </property>
  <property fmtid="{D5CDD505-2E9C-101B-9397-08002B2CF9AE}" pid="3" name="Additional Descriptor">
    <vt:lpwstr/>
  </property>
  <property fmtid="{D5CDD505-2E9C-101B-9397-08002B2CF9AE}" pid="4" name="Impact Level">
    <vt:i4>0</vt:i4>
  </property>
</Properties>
</file>