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C857F-9C12-4E31-BCD6-EF212128A922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A964B-7679-4DED-AD50-23BB739EF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92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15D-24F3-442C-862C-0DB76CD0F5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66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Meic-Cymru-Contac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03" y="4342977"/>
            <a:ext cx="2243885" cy="1716572"/>
          </a:xfrm>
          <a:prstGeom prst="rect">
            <a:avLst/>
          </a:prstGeom>
        </p:spPr>
      </p:pic>
      <p:pic>
        <p:nvPicPr>
          <p:cNvPr id="28" name="Picture 10" descr="http://annakonline.com/wp-content/uploads/2011/06/CLlogo-grbl-cmyk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8" t="12065" r="7299" b="14346"/>
          <a:stretch/>
        </p:blipFill>
        <p:spPr bwMode="auto">
          <a:xfrm>
            <a:off x="281144" y="2926144"/>
            <a:ext cx="2484056" cy="11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1.bp.blogspot.com/-fK087dMFNDw/T3rWafmbkgI/AAAAAAAAAo4/C6cUeg9gio4/s1600/question-mar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68" y="288154"/>
            <a:ext cx="1162050" cy="138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6"/>
          <p:cNvSpPr>
            <a:spLocks noChangeArrowheads="1"/>
          </p:cNvSpPr>
          <p:nvPr/>
        </p:nvSpPr>
        <p:spPr bwMode="auto">
          <a:xfrm rot="21269258">
            <a:off x="5347491" y="5316671"/>
            <a:ext cx="2559050" cy="741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School Community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Police Officer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rot="658238">
            <a:off x="5543502" y="2646552"/>
            <a:ext cx="2328980" cy="730769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Your Doctor 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rot="20717561">
            <a:off x="5400046" y="1587240"/>
            <a:ext cx="2535664" cy="7921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School Counsellor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428223">
            <a:off x="5335574" y="4341341"/>
            <a:ext cx="2582885" cy="7921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Local Drug Agencies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 rot="21063193">
            <a:off x="5849548" y="3398119"/>
            <a:ext cx="1716890" cy="792163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School Nurse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663685" y="1985405"/>
            <a:ext cx="2680390" cy="3856869"/>
            <a:chOff x="2615979" y="2017209"/>
            <a:chExt cx="2680390" cy="3856869"/>
          </a:xfrm>
        </p:grpSpPr>
        <p:pic>
          <p:nvPicPr>
            <p:cNvPr id="14" name="Picture 15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5979" y="2017209"/>
              <a:ext cx="2680390" cy="3856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 rot="4028072">
              <a:off x="2454519" y="3776367"/>
              <a:ext cx="111120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Mum/Dad</a:t>
              </a:r>
            </a:p>
          </p:txBody>
        </p:sp>
        <p:sp>
          <p:nvSpPr>
            <p:cNvPr id="19" name="Rectangle 18"/>
            <p:cNvSpPr/>
            <p:nvPr/>
          </p:nvSpPr>
          <p:spPr>
            <a:xfrm rot="4758774">
              <a:off x="3101252" y="2712425"/>
              <a:ext cx="84635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Carer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rot="5116787">
              <a:off x="3713713" y="2563644"/>
              <a:ext cx="7954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Family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5848665">
              <a:off x="3818853" y="2843889"/>
              <a:ext cx="15632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Social Worker</a:t>
              </a:r>
            </a:p>
          </p:txBody>
        </p:sp>
        <p:sp>
          <p:nvSpPr>
            <p:cNvPr id="22" name="Rectangle 21"/>
            <p:cNvSpPr/>
            <p:nvPr/>
          </p:nvSpPr>
          <p:spPr>
            <a:xfrm rot="6329351">
              <a:off x="4702785" y="3162504"/>
              <a:ext cx="73129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Police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02993" y="4503433"/>
              <a:ext cx="1319916" cy="934478"/>
            </a:xfrm>
            <a:prstGeom prst="rect">
              <a:avLst/>
            </a:prstGeom>
          </p:spPr>
          <p:txBody>
            <a:bodyPr wrap="square" lIns="0" tIns="36000" rIns="0" bIns="36000">
              <a:spAutoFit/>
            </a:bodyPr>
            <a:lstStyle/>
            <a:p>
              <a:pPr algn="ctr"/>
              <a:r>
                <a:rPr lang="en-GB" sz="1400" dirty="0">
                  <a:latin typeface="Comic Sans MS" pitchFamily="66" charset="0"/>
                </a:rPr>
                <a:t>Tell the person you are </a:t>
              </a:r>
              <a:r>
                <a:rPr lang="en-GB" sz="1400" dirty="0" smtClean="0">
                  <a:latin typeface="Comic Sans MS" pitchFamily="66" charset="0"/>
                </a:rPr>
                <a:t>most </a:t>
              </a:r>
              <a:r>
                <a:rPr lang="en-GB" sz="1400" dirty="0">
                  <a:latin typeface="Comic Sans MS" pitchFamily="66" charset="0"/>
                </a:rPr>
                <a:t>comfortable </a:t>
              </a:r>
              <a:r>
                <a:rPr lang="en-GB" sz="1400" dirty="0" smtClean="0">
                  <a:latin typeface="Comic Sans MS" pitchFamily="66" charset="0"/>
                </a:rPr>
                <a:t>with</a:t>
              </a:r>
              <a:endParaRPr lang="en-GB" sz="1400" dirty="0">
                <a:latin typeface="Comic Sans MS" pitchFamily="66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 rot="5400000">
            <a:off x="7909223" y="1014049"/>
            <a:ext cx="175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Resource 4h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89233" y="1152902"/>
            <a:ext cx="2195403" cy="1660838"/>
            <a:chOff x="389233" y="1152902"/>
            <a:chExt cx="2195403" cy="1660838"/>
          </a:xfrm>
        </p:grpSpPr>
        <p:pic>
          <p:nvPicPr>
            <p:cNvPr id="29" name="Picture 28" descr="Dan Logo w Number Large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233" y="1152902"/>
              <a:ext cx="2195403" cy="1660838"/>
            </a:xfrm>
            <a:prstGeom prst="rect">
              <a:avLst/>
            </a:prstGeom>
          </p:spPr>
        </p:pic>
        <p:cxnSp>
          <p:nvCxnSpPr>
            <p:cNvPr id="31" name="Straight Connector 30"/>
            <p:cNvCxnSpPr/>
            <p:nvPr/>
          </p:nvCxnSpPr>
          <p:spPr>
            <a:xfrm>
              <a:off x="485030" y="2813740"/>
              <a:ext cx="2003728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Helping Hand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765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(g)_NPS_and_the_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4(g)_NPS_and_the_Law</Template>
  <TotalTime>34</TotalTime>
  <Words>32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4(g)_NPS_and_the_Law</vt:lpstr>
      <vt:lpstr>Helping Hand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4h. Helping Hand</dc:title>
  <dc:creator>All-Wales School Liaison Core Programme</dc:creator>
  <cp:lastModifiedBy>Holland Andrew</cp:lastModifiedBy>
  <cp:revision>7</cp:revision>
  <dcterms:created xsi:type="dcterms:W3CDTF">2016-02-08T13:07:32Z</dcterms:created>
  <dcterms:modified xsi:type="dcterms:W3CDTF">2016-03-21T16:07:11Z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