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94A7729-3832-DF41-AD04-136604F8A4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20AB69-684F-A74A-BA84-F14D5FF6046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4A39DA6-2B94-0F41-A67E-6B5366104C70}" type="datetimeFigureOut">
              <a:rPr lang="en-GB"/>
              <a:pPr>
                <a:defRPr/>
              </a:pPr>
              <a:t>03/03/2022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99983B4-B94B-6A4F-8EB7-77BF7A60B3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1CC41DF-8BF2-5E40-AB94-184DDB2140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53F56-24BF-EC4E-906D-873C8B0368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469917-36D3-E048-A348-91283A0CA0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EEC979-F2A1-8548-8FD5-D39ED6F1219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41FC5ADF-CDDC-2940-B184-9C06203EC6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1A40BD46-C0B7-4240-8C14-B166945A7E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8E9E4EA4-D761-BD4F-91FA-994E12A729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1C1BC5-352F-804B-A02A-D1F7FD67F1B0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1CCC69BB-11EA-A144-9443-AB2F08D89E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0247A470-ABCB-1347-AE3B-1A8A33FFB9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42F01BF7-5CF3-D645-889E-5F4E2BD74B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07AD1F8-8605-9741-8238-61BC0961D042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F6C72BA7-0AE7-BA4A-BC5F-BF4126707A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C10D7696-2462-C64E-856E-E8774664DD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3EEA2A4D-C402-AC4F-A524-C86AF7F88E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BFCB5BD-6023-CC4E-8180-DB1BF2761048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CBCEFB6F-5BE5-164B-A22D-A91F045EAC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5236F79D-7662-BC4A-90E1-4D37CFAB55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0CEE42A8-6FD4-1840-994A-C4F12B86B9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512220-69A1-6C43-B70C-7F700025E394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D7A890B5-26C9-964A-8FDF-91111DABFD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B70F699A-B736-4647-B8AF-24E8CBDD06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03159EB7-41C9-E34A-8D95-B9D307BFB6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CE5BCC-C446-3B47-8CDD-E1D3447A97B2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99FAA219-1402-704E-9D06-D4E5CD63DC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54683D13-60BD-C547-A420-D3D98F2530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38845DEE-6BFE-D548-AB6A-D4B0CA8522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602A083-2141-B145-B7E3-8D516E5F9F91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52D5EF07-748D-7C4D-B124-ABCE6164C4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3E9276F2-A748-9D40-BB27-D6BAB61A2E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F41CA86E-52FA-4F4A-97AD-DA49A4BF87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D2425D6-1405-9447-B37E-F33C08CE235B}" type="slidenum">
              <a:rPr lang="en-GB" altLang="en-US"/>
              <a:pPr eaLnBrk="1" hangingPunct="1"/>
              <a:t>15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F24F9C7D-2C2F-EB41-A7C0-032EE5EA57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98192A8D-6232-5C46-98EE-1921D9A596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1FE9654C-FF6C-714C-A7D4-7333E6F939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043BBB-822E-7149-A3CA-DDBA93AA6089}" type="slidenum">
              <a:rPr lang="en-GB" altLang="en-US"/>
              <a:pPr eaLnBrk="1" hangingPunct="1"/>
              <a:t>16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2753B880-47FD-D942-A388-4211AEE4F0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9D62F491-C918-B344-BB03-13E612EDCC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5C1719B1-0510-E747-A372-3D3935732E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984C6F5-C944-3A43-95DE-ED40D0C0EC3D}" type="slidenum">
              <a:rPr lang="en-GB" altLang="en-US"/>
              <a:pPr eaLnBrk="1" hangingPunct="1"/>
              <a:t>17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1940A941-228E-CB47-B8F6-6D3A7FD8B3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B90ED2E9-884E-014A-8C02-6F241EA832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4CA83F0B-6BEF-6544-B658-0FFDE065D2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E064DE7-8C0B-CC42-94E0-6B7D992DA092}" type="slidenum">
              <a:rPr lang="en-GB" altLang="en-US"/>
              <a:pPr eaLnBrk="1" hangingPunct="1"/>
              <a:t>18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346BE9F2-4E10-0C48-9EEE-95000D2D43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7C8F1D62-AB99-0940-BB72-54098D7CD2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CE1D89A3-940C-BE42-9B86-E4A2057371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D703D6-1617-D74D-A7AA-3C17C1AE38C3}" type="slidenum">
              <a:rPr lang="en-GB" altLang="en-US"/>
              <a:pPr eaLnBrk="1" hangingPunct="1"/>
              <a:t>19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2C154CFD-40DC-3F47-9C04-C8BFB7778F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FBA9B1E5-04E2-1F4E-AC6E-7BCC369F7A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BB64DAFB-992F-3C49-9DA2-6AFCCAFEB6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CC7750-0184-0A4E-8752-076BB7EB58DA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20B9BBE8-432B-2444-8EC1-6F4FB66DB1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D02BA8A3-D692-CE4D-B06B-0F9231CAC6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C2A115E0-ABCD-5F4B-BEB0-EC9DA6A73A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7C7820-03D5-134F-8309-50A3CC67D8C2}" type="slidenum">
              <a:rPr lang="en-GB" altLang="en-US"/>
              <a:pPr eaLnBrk="1" hangingPunct="1"/>
              <a:t>20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64481198-FA43-CC4E-B4F9-41951FC961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CD8B8AFB-19F0-B945-A6D2-0A9A9C5E47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978432D0-4682-774A-BF8E-FCFCCA4C50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508654D-A001-9141-AF99-5CAFB0223748}" type="slidenum">
              <a:rPr lang="en-GB" altLang="en-US"/>
              <a:pPr eaLnBrk="1" hangingPunct="1"/>
              <a:t>21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90E317B2-5A91-2248-BDE4-E1A00B172D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F9360A93-20EC-5541-980E-3AD7B5A3CE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1203F261-B3D5-4D4D-9633-46B611748A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E3B2409-7CE1-6B4B-8123-539A3ABD3E33}" type="slidenum">
              <a:rPr lang="en-GB" altLang="en-US"/>
              <a:pPr eaLnBrk="1" hangingPunct="1"/>
              <a:t>22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90B6C294-B52E-F34F-8AF9-F855B3DBD1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4A3EA83C-A907-7F45-886C-F80B23F0C1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8C7E5E2F-D5A2-364B-8045-82CC4E2F52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D750CED-E379-6940-A93B-26104BA8C734}" type="slidenum">
              <a:rPr lang="en-GB" altLang="en-US"/>
              <a:pPr eaLnBrk="1" hangingPunct="1"/>
              <a:t>23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F89496AC-A5DB-F84B-B9CD-D256AAFA63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A92F33EB-0D6D-3743-9222-426A877F2C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44899B05-9991-724A-8F11-6E6D7EE024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785218A-B00E-AE44-BC32-F5E1E538A2C6}" type="slidenum">
              <a:rPr lang="en-GB" altLang="en-US"/>
              <a:pPr eaLnBrk="1" hangingPunct="1"/>
              <a:t>24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F17D25AB-D47C-3E46-9FF3-52557F6FF8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947F3470-229E-3A42-82A8-F2FA30A918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10D9EAF3-C494-6B49-A85A-AD74B90520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F375419-6592-D344-986D-6AEEE6CAE804}" type="slidenum">
              <a:rPr lang="en-GB" altLang="en-US"/>
              <a:pPr eaLnBrk="1" hangingPunct="1"/>
              <a:t>25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F7441F69-7E74-164E-B6F2-75D34D4A98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C16369FA-62E9-7F49-8818-F2303E70FB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4A245390-B0C1-064E-B0A2-BB1768A4DC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05207DC-BBCF-1745-8039-DC5837CEC375}" type="slidenum">
              <a:rPr lang="en-GB" altLang="en-US"/>
              <a:pPr eaLnBrk="1" hangingPunct="1"/>
              <a:t>26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8A10DB63-F708-AA4A-BF1B-57ABA17D5D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C3F5D5E1-4FA5-AF4E-9FEB-6B66F21F83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945849B0-7BB8-0441-9BDC-B53954E54B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D451495-F3F8-FF4A-BDDB-8A7D646F5A88}" type="slidenum">
              <a:rPr lang="en-GB" altLang="en-US"/>
              <a:pPr eaLnBrk="1" hangingPunct="1"/>
              <a:t>27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8CC3E0A8-D929-BE40-9E82-5E906FE8E8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4B7780A7-49F1-9D43-80C9-78E915ACF2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8B31AB1A-5F6C-1449-9D65-70714D03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D277F05-8C9B-CD42-AED6-B51D203023D6}" type="slidenum">
              <a:rPr lang="en-GB" altLang="en-US"/>
              <a:pPr eaLnBrk="1" hangingPunct="1"/>
              <a:t>28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F5534909-9657-9A45-B7DE-26CB441B54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1CA19103-1424-4746-A259-FC52A69BA9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D341BB27-A865-9943-A198-347D38E5A0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8DB5FE-953B-A844-8990-DC122BCD8B80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D7E8C121-231B-6345-AC6D-E3FE93AA39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9D509ECF-00DE-FB43-B34C-CF0672E7E7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9896D75A-ACCB-BB48-8B8B-FB9D643FF7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26480F-C916-6A47-8514-48C69ED29194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EA96B4CA-C542-654B-9D37-FF9D76F17A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81A12F25-8080-3C47-A1CA-69A6ED87BB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0121EDF3-54EF-3E4F-967F-17EA2FB06C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4027A0-0D27-894D-B6D9-0F3A068A2212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F5443615-7613-4242-AD0F-0206B22B8F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5E147A88-3294-184A-BFAB-2ADE5946C7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3E30DBC6-766B-E14F-8659-E98F3AE210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35C995-3180-384D-A664-6475422CEA01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40C88874-9359-BA42-973E-9F832B11D0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D428BCF3-9E09-1D41-9A07-1C1E04C7FC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0E455F32-2C9F-F248-8048-03182B851D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5549C9-5774-5142-8A1D-F01B9B9D5EDB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C34D386E-DDDB-CE45-83D9-8C82E1E134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D4F54AC7-24F9-1E49-B373-6364552012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EC05FB34-4FCE-9A42-B31E-1584856268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E170D4-043C-6740-BAB3-4283C6DBCA77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7FD192F4-4A50-3B46-B07C-25BDCCE547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A4720605-0C9C-1B42-9630-69083DD41A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8C651860-1423-3E49-B46A-58D2204C5C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E0788EA-1C36-9F46-ABB8-8AE088D85448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E769C2-E0E2-8E4C-8674-4821D4426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B96845-55BD-5D4B-916B-FB41C6A401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62E1AF-AE9B-4C4F-B0D7-27EC8C57E3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E1528-B2DB-6543-9A7B-0FCB6F0CB9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771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719F0F-E670-7A4B-A65D-13B6B78B2C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0EC2AC-7251-944C-94F1-634592A25F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7B188A-217F-174B-B197-01E8F41A4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38C63D-5345-A646-9906-235F68824C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307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E54569-84B6-6E4F-B7B3-B54D04E52F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8EE426-37DB-8842-A514-21123EE531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BCE642-AAC7-284F-8A01-860DC1A748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DBEB0-319E-2D46-97FA-EDF335129E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025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03EEA4-634B-A341-B9D5-655C342846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BB133E-12E9-1540-B756-16873D4136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7B0F3B-6100-D84F-8087-3E69702535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0EF221-6AEA-7543-9A18-298C78A395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566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F867DD-0A31-F747-863D-C776328B7A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FC0D0B-54CE-6648-8964-EA25CB908A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7BE09E-FDCB-2044-9DEF-D8DAF1B9C1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4B28B-8E0D-5244-9217-045B870525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079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056D2B-4089-F24D-BFB4-48BA7F9667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48902C-54E6-454F-B31C-7CF6832245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D77253-A722-444C-984A-B60F31DCBC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3EA41-25F8-1641-B0B7-8CB6ADBCED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898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AEF38A-24BE-B840-B843-E44E51B5C9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16FFE8-03F9-0D4F-9A46-9EAECF0572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6C9230-20BD-0C4B-B052-3E4AA39FC7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0B866-1DCD-7E4D-B4F6-C36D65E13D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219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51FA904-7646-8B46-AF00-41405F9C05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5EEA276-C75A-624D-934C-C8299B3100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D622322-743E-A04C-B078-23B32937B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2CF15-4EC6-4D4C-9E03-00C5935E25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404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B1485AA-41F5-AB4A-B1F2-43C1FACFF9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0577CBC-3BDB-B047-B834-BEE29369A9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6D2BBA-C1EB-064F-ADA1-640AB5AB8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EAA37-C8B6-EB42-B94F-7DB1201B05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097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3475BA1-9DE8-E04B-93D6-15CB0BD721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50BD734-BC41-E34D-A759-EE778E28D5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6E00149-075A-3243-9EA9-BE8FD87777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F3420-1AAB-9042-8E69-2717BDCE19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924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7E96DE-04B6-9349-B356-57D4F69F03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970E5A-1645-EB42-A0AC-51E42F770F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C70D8F-C352-914B-860F-C5C80D4A12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8CE77-9748-B44F-BFE7-2C06320C95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212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98EA39-6593-664D-8FAA-A74D989C6A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1715FC-E835-7748-BE50-CE461AA58B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4875C7-A34F-9E4D-B113-0981B0A974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5F5AC-687B-3C4E-9245-E70CE4E3B7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166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63B07B2-AC7C-B74E-A2DE-EC0EA4DBD2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E10FE33-6FC7-4646-BA65-9DE6BC8367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4708919-5809-D64C-99EA-33B000BFF9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2FF70BC-0EA5-D44F-B4AA-38B15181B2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FFBDA79-AB45-8F44-AEC8-00DEFBF17A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6FBD33-4D4E-E14B-BF3C-5163E893292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2F46F690-2D71-9C4C-8EA9-CD54E2710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3504D464-4B47-DE42-926D-49FD143C73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43813" cy="1143000"/>
          </a:xfrm>
        </p:spPr>
        <p:txBody>
          <a:bodyPr/>
          <a:lstStyle/>
          <a:p>
            <a:pPr eaLnBrk="1" hangingPunct="1"/>
            <a:r>
              <a:rPr lang="en-GB" altLang="en-US" sz="3200">
                <a:latin typeface="Comic Sans MS" panose="030F0902030302020204" pitchFamily="66" charset="0"/>
              </a:rPr>
              <a:t>Adnodd 5e </a:t>
            </a:r>
            <a:br>
              <a:rPr lang="en-GB" altLang="en-US" sz="3200">
                <a:latin typeface="Comic Sans MS" panose="030F0902030302020204" pitchFamily="66" charset="0"/>
              </a:rPr>
            </a:br>
            <a:r>
              <a:rPr lang="en-GB" altLang="en-US" sz="3200">
                <a:latin typeface="Comic Sans MS" panose="030F0902030302020204" pitchFamily="66" charset="0"/>
              </a:rPr>
              <a:t>Datgnaidau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1285F86-8184-6547-862E-5105770124B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4248150" cy="3887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  </a:t>
            </a:r>
            <a:r>
              <a:rPr lang="cy-GB" altLang="en-US" sz="3600">
                <a:latin typeface="Comic Sans MS" panose="030F0902030302020204" pitchFamily="66" charset="0"/>
              </a:rPr>
              <a:t>Collodd fy ffrind gorau ei gwyryfdod wythnos diwethaf Rydw i am fod yn debyg iddi.</a:t>
            </a:r>
            <a:endParaRPr lang="en-GB" altLang="en-US" sz="3600">
              <a:latin typeface="Comic Sans MS" panose="030F0902030302020204" pitchFamily="66" charset="0"/>
            </a:endParaRPr>
          </a:p>
        </p:txBody>
      </p:sp>
      <p:pic>
        <p:nvPicPr>
          <p:cNvPr id="2053" name="Picture 7" descr="girl silhouette">
            <a:extLst>
              <a:ext uri="{FF2B5EF4-FFF2-40B4-BE49-F238E27FC236}">
                <a16:creationId xmlns:a16="http://schemas.microsoft.com/office/drawing/2014/main" id="{2DA531AC-4AE4-1B4D-B9E7-C4376292A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557338"/>
            <a:ext cx="28575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Word files SAFETY TEMPLATE LANDSCAPE A4">
            <a:extLst>
              <a:ext uri="{FF2B5EF4-FFF2-40B4-BE49-F238E27FC236}">
                <a16:creationId xmlns:a16="http://schemas.microsoft.com/office/drawing/2014/main" id="{3CD3E7C5-D8B1-6B49-810D-EBED15D71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6">
            <a:extLst>
              <a:ext uri="{FF2B5EF4-FFF2-40B4-BE49-F238E27FC236}">
                <a16:creationId xmlns:a16="http://schemas.microsoft.com/office/drawing/2014/main" id="{17303F7D-D2D6-7E4D-9A7A-24E516F4C6F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/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Rwy’n falch i fod yn wyryf.</a:t>
            </a:r>
          </a:p>
        </p:txBody>
      </p:sp>
      <p:pic>
        <p:nvPicPr>
          <p:cNvPr id="11268" name="Picture 8" descr="Royalty-free Vector Art: Girl">
            <a:extLst>
              <a:ext uri="{FF2B5EF4-FFF2-40B4-BE49-F238E27FC236}">
                <a16:creationId xmlns:a16="http://schemas.microsoft.com/office/drawing/2014/main" id="{3012F8E7-CF97-9948-B735-BCB52F382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268413"/>
            <a:ext cx="355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Word files SAFETY TEMPLATE LANDSCAPE A4">
            <a:extLst>
              <a:ext uri="{FF2B5EF4-FFF2-40B4-BE49-F238E27FC236}">
                <a16:creationId xmlns:a16="http://schemas.microsoft.com/office/drawing/2014/main" id="{655E62BB-493C-2142-B394-E84A18156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6">
            <a:extLst>
              <a:ext uri="{FF2B5EF4-FFF2-40B4-BE49-F238E27FC236}">
                <a16:creationId xmlns:a16="http://schemas.microsoft.com/office/drawing/2014/main" id="{453BF463-A72F-FC46-B5A9-5BF593DA911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 </a:t>
            </a:r>
            <a:r>
              <a:rPr lang="en-GB" altLang="en-US" sz="3600">
                <a:latin typeface="Comic Sans MS" panose="030F0902030302020204" pitchFamily="66" charset="0"/>
              </a:rPr>
              <a:t>Rydw i eisiau cael rhyw gyda fy nghariad gan fy mod yn ei charu’n fawr iawn.</a:t>
            </a:r>
          </a:p>
        </p:txBody>
      </p:sp>
      <p:pic>
        <p:nvPicPr>
          <p:cNvPr id="12292" name="Picture 7" descr="couple">
            <a:extLst>
              <a:ext uri="{FF2B5EF4-FFF2-40B4-BE49-F238E27FC236}">
                <a16:creationId xmlns:a16="http://schemas.microsoft.com/office/drawing/2014/main" id="{D013DF9C-F7E2-B043-A85A-3D8FEA436C4E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48213" y="1412875"/>
            <a:ext cx="3084512" cy="3600450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Word files SAFETY TEMPLATE LANDSCAPE A4">
            <a:extLst>
              <a:ext uri="{FF2B5EF4-FFF2-40B4-BE49-F238E27FC236}">
                <a16:creationId xmlns:a16="http://schemas.microsoft.com/office/drawing/2014/main" id="{63275969-13E0-0F4B-BAC0-592235AEF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4">
            <a:extLst>
              <a:ext uri="{FF2B5EF4-FFF2-40B4-BE49-F238E27FC236}">
                <a16:creationId xmlns:a16="http://schemas.microsoft.com/office/drawing/2014/main" id="{E5A53838-D009-C64F-AFE2-3A0934C2371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   Rwy’n parchu fy nghariad felly rwy’n barod i aros.</a:t>
            </a:r>
          </a:p>
        </p:txBody>
      </p:sp>
      <p:pic>
        <p:nvPicPr>
          <p:cNvPr id="13316" name="Picture 11" descr="Royalty-free Vector Art: TrendyCouple">
            <a:extLst>
              <a:ext uri="{FF2B5EF4-FFF2-40B4-BE49-F238E27FC236}">
                <a16:creationId xmlns:a16="http://schemas.microsoft.com/office/drawing/2014/main" id="{342ED121-4ECC-0746-A1FF-E14ACF80A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25538"/>
            <a:ext cx="2646363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Word files SAFETY TEMPLATE LANDSCAPE A4">
            <a:extLst>
              <a:ext uri="{FF2B5EF4-FFF2-40B4-BE49-F238E27FC236}">
                <a16:creationId xmlns:a16="http://schemas.microsoft.com/office/drawing/2014/main" id="{0D2971F0-4F37-2D43-BD85-E08082A49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4">
            <a:extLst>
              <a:ext uri="{FF2B5EF4-FFF2-40B4-BE49-F238E27FC236}">
                <a16:creationId xmlns:a16="http://schemas.microsoft.com/office/drawing/2014/main" id="{F1DE848A-DAC3-F545-9716-0E1ACB57632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14375" y="1700213"/>
            <a:ext cx="3857625" cy="3887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/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Mae’r ddau ohonom wedi trafod cael rhyw ac mae’r ddau ohonom wedi cydsynio.</a:t>
            </a:r>
          </a:p>
        </p:txBody>
      </p:sp>
      <p:pic>
        <p:nvPicPr>
          <p:cNvPr id="14340" name="Picture 9" descr="Royalty-free Vector Art: Coupling">
            <a:extLst>
              <a:ext uri="{FF2B5EF4-FFF2-40B4-BE49-F238E27FC236}">
                <a16:creationId xmlns:a16="http://schemas.microsoft.com/office/drawing/2014/main" id="{7F54B473-2AF8-CE44-8972-2113B2758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1052513"/>
            <a:ext cx="3686175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Word files SAFETY TEMPLATE LANDSCAPE A4">
            <a:extLst>
              <a:ext uri="{FF2B5EF4-FFF2-40B4-BE49-F238E27FC236}">
                <a16:creationId xmlns:a16="http://schemas.microsoft.com/office/drawing/2014/main" id="{1D9B194A-4C96-2148-BDCD-94563BD6F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4">
            <a:extLst>
              <a:ext uri="{FF2B5EF4-FFF2-40B4-BE49-F238E27FC236}">
                <a16:creationId xmlns:a16="http://schemas.microsoft.com/office/drawing/2014/main" id="{4BF22245-7A6D-5F43-A7B5-71B19ABB428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341438"/>
            <a:ext cx="4248150" cy="4175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   Mae ofn gennyf gael rhyw rhag ofn i mi ddal haint a drosglwyddir yn rhywiol (STI).</a:t>
            </a:r>
          </a:p>
        </p:txBody>
      </p:sp>
      <p:pic>
        <p:nvPicPr>
          <p:cNvPr id="15364" name="Picture 6" descr="teen">
            <a:extLst>
              <a:ext uri="{FF2B5EF4-FFF2-40B4-BE49-F238E27FC236}">
                <a16:creationId xmlns:a16="http://schemas.microsoft.com/office/drawing/2014/main" id="{B35EB313-CF73-7B42-B318-C5ACD9C6BC4B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412875"/>
            <a:ext cx="2254250" cy="3887788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Word files SAFETY TEMPLATE LANDSCAPE A4">
            <a:extLst>
              <a:ext uri="{FF2B5EF4-FFF2-40B4-BE49-F238E27FC236}">
                <a16:creationId xmlns:a16="http://schemas.microsoft.com/office/drawing/2014/main" id="{DADA38BF-F3D0-5145-BD63-22455F225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4">
            <a:extLst>
              <a:ext uri="{FF2B5EF4-FFF2-40B4-BE49-F238E27FC236}">
                <a16:creationId xmlns:a16="http://schemas.microsoft.com/office/drawing/2014/main" id="{5997A27B-58F7-1A4B-A502-E7A76FC3021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628775"/>
            <a:ext cx="3889375" cy="3887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   Mae fy ffydd yn dweud na ddylem gael rhyw hyd nes ein bod wedi priodi.</a:t>
            </a:r>
          </a:p>
        </p:txBody>
      </p:sp>
      <p:pic>
        <p:nvPicPr>
          <p:cNvPr id="16388" name="Picture 7" descr="Royalty-free Vector Art: SurfingTogether">
            <a:extLst>
              <a:ext uri="{FF2B5EF4-FFF2-40B4-BE49-F238E27FC236}">
                <a16:creationId xmlns:a16="http://schemas.microsoft.com/office/drawing/2014/main" id="{2F2EB171-6ECC-DA4C-A00B-F738DAA40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341438"/>
            <a:ext cx="3727450" cy="372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Word files SAFETY TEMPLATE LANDSCAPE A4">
            <a:extLst>
              <a:ext uri="{FF2B5EF4-FFF2-40B4-BE49-F238E27FC236}">
                <a16:creationId xmlns:a16="http://schemas.microsoft.com/office/drawing/2014/main" id="{3DB92D59-77BA-1040-80A6-B4B8C0D9B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">
            <a:extLst>
              <a:ext uri="{FF2B5EF4-FFF2-40B4-BE49-F238E27FC236}">
                <a16:creationId xmlns:a16="http://schemas.microsoft.com/office/drawing/2014/main" id="{ECFAAB6A-E5E4-D945-8BC6-63211543C43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484313"/>
            <a:ext cx="4464050" cy="38877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Rydym yn yr unfed ganrif ar hugain. Cyn belled eich bod yn defnyddio diogelwch, alla'i ddim gweld problem.</a:t>
            </a:r>
          </a:p>
        </p:txBody>
      </p:sp>
      <p:pic>
        <p:nvPicPr>
          <p:cNvPr id="17412" name="Picture 6" descr="hip-hop-silhouette-1">
            <a:extLst>
              <a:ext uri="{FF2B5EF4-FFF2-40B4-BE49-F238E27FC236}">
                <a16:creationId xmlns:a16="http://schemas.microsoft.com/office/drawing/2014/main" id="{887D561C-AD25-C948-9A24-D354E7A375B1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1341438"/>
            <a:ext cx="3057525" cy="3959225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Word files SAFETY TEMPLATE LANDSCAPE A4">
            <a:extLst>
              <a:ext uri="{FF2B5EF4-FFF2-40B4-BE49-F238E27FC236}">
                <a16:creationId xmlns:a16="http://schemas.microsoft.com/office/drawing/2014/main" id="{1F55CCCC-F65D-894A-BAEB-A9BE3760F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4">
            <a:extLst>
              <a:ext uri="{FF2B5EF4-FFF2-40B4-BE49-F238E27FC236}">
                <a16:creationId xmlns:a16="http://schemas.microsoft.com/office/drawing/2014/main" id="{40A0D92A-EC54-B342-9401-77B23ADDC7F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887788" cy="3887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  Mae gwyryfdod yn werthfawr ac ni ddylid rhoi pwysau ar unrhyw un i gael rhyw.</a:t>
            </a:r>
          </a:p>
        </p:txBody>
      </p:sp>
      <p:pic>
        <p:nvPicPr>
          <p:cNvPr id="18436" name="Picture 6" descr="165813535">
            <a:extLst>
              <a:ext uri="{FF2B5EF4-FFF2-40B4-BE49-F238E27FC236}">
                <a16:creationId xmlns:a16="http://schemas.microsoft.com/office/drawing/2014/main" id="{57BC68C4-EE75-F345-B7BC-667FA9C3465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1628775"/>
            <a:ext cx="2755900" cy="3671888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Word files SAFETY TEMPLATE LANDSCAPE A4">
            <a:extLst>
              <a:ext uri="{FF2B5EF4-FFF2-40B4-BE49-F238E27FC236}">
                <a16:creationId xmlns:a16="http://schemas.microsoft.com/office/drawing/2014/main" id="{628C48D0-28A3-0D45-8D47-5020D78B4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4">
            <a:extLst>
              <a:ext uri="{FF2B5EF4-FFF2-40B4-BE49-F238E27FC236}">
                <a16:creationId xmlns:a16="http://schemas.microsoft.com/office/drawing/2014/main" id="{C36B1BC5-C38B-4348-9FAC-19CE97B15D3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1628775"/>
            <a:ext cx="3600450" cy="3887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  </a:t>
            </a:r>
            <a:r>
              <a:rPr lang="nn-NO" altLang="en-US" sz="3600">
                <a:latin typeface="Comic Sans MS" panose="030F0902030302020204" pitchFamily="66" charset="0"/>
              </a:rPr>
              <a:t>Dydw i ddim yn barod i gael rhyw</a:t>
            </a:r>
            <a:r>
              <a:rPr lang="en-GB" altLang="en-US" sz="3600">
                <a:latin typeface="Comic Sans MS" panose="030F0902030302020204" pitchFamily="66" charset="0"/>
              </a:rPr>
              <a:t>.</a:t>
            </a:r>
          </a:p>
        </p:txBody>
      </p:sp>
      <p:pic>
        <p:nvPicPr>
          <p:cNvPr id="19460" name="Picture 8" descr="165048454">
            <a:extLst>
              <a:ext uri="{FF2B5EF4-FFF2-40B4-BE49-F238E27FC236}">
                <a16:creationId xmlns:a16="http://schemas.microsoft.com/office/drawing/2014/main" id="{0294184A-0AD5-FB4B-BDE1-53908CBEDEB1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1125538"/>
            <a:ext cx="2922588" cy="4175125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Word files SAFETY TEMPLATE LANDSCAPE A4">
            <a:extLst>
              <a:ext uri="{FF2B5EF4-FFF2-40B4-BE49-F238E27FC236}">
                <a16:creationId xmlns:a16="http://schemas.microsoft.com/office/drawing/2014/main" id="{FA7D8BEC-FCDF-4549-A4D9-7893FB487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>
            <a:extLst>
              <a:ext uri="{FF2B5EF4-FFF2-40B4-BE49-F238E27FC236}">
                <a16:creationId xmlns:a16="http://schemas.microsoft.com/office/drawing/2014/main" id="{10D0B75A-F9BE-7A48-A6EB-BF843BAB72A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268413"/>
            <a:ext cx="3600450" cy="3887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Mae cywilydd ar fy ffrind i dreulio amser gyda fi; gan fod pawb yn gwybod fy mod yn wyryf.</a:t>
            </a:r>
          </a:p>
        </p:txBody>
      </p:sp>
      <p:pic>
        <p:nvPicPr>
          <p:cNvPr id="20484" name="Picture 6" descr="girl silhouette 2">
            <a:extLst>
              <a:ext uri="{FF2B5EF4-FFF2-40B4-BE49-F238E27FC236}">
                <a16:creationId xmlns:a16="http://schemas.microsoft.com/office/drawing/2014/main" id="{455FD831-61A0-FA47-B875-542FF3FE924C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4663" y="2133600"/>
            <a:ext cx="3876675" cy="2417763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6D1AF378-A6EC-2842-A7DB-27D1A6709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6">
            <a:extLst>
              <a:ext uri="{FF2B5EF4-FFF2-40B4-BE49-F238E27FC236}">
                <a16:creationId xmlns:a16="http://schemas.microsoft.com/office/drawing/2014/main" id="{BBE65E3D-EF26-7B45-8F93-7140A81DA01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4248150" cy="3887788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cy-GB" altLang="en-US" sz="3600">
                <a:latin typeface="Comic Sans MS" panose="030F0902030302020204" pitchFamily="66" charset="0"/>
              </a:rPr>
              <a:t>Mae fy nghariad yn fy annog i gael rhyw. Fe fyddai’n well i mi ei blesio.</a:t>
            </a:r>
            <a:endParaRPr lang="en-GB" altLang="en-US" sz="3600">
              <a:latin typeface="Comic Sans MS" panose="030F0902030302020204" pitchFamily="66" charset="0"/>
            </a:endParaRPr>
          </a:p>
        </p:txBody>
      </p:sp>
      <p:pic>
        <p:nvPicPr>
          <p:cNvPr id="3076" name="Picture 7" descr="silhouette-pose-27-by-katagaci">
            <a:extLst>
              <a:ext uri="{FF2B5EF4-FFF2-40B4-BE49-F238E27FC236}">
                <a16:creationId xmlns:a16="http://schemas.microsoft.com/office/drawing/2014/main" id="{98A70B55-1A88-FC4C-9937-323724A122B5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620713"/>
            <a:ext cx="1631950" cy="4895850"/>
          </a:xfr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Word files SAFETY TEMPLATE LANDSCAPE A4">
            <a:extLst>
              <a:ext uri="{FF2B5EF4-FFF2-40B4-BE49-F238E27FC236}">
                <a16:creationId xmlns:a16="http://schemas.microsoft.com/office/drawing/2014/main" id="{F9B06683-D67E-CB4E-8B6C-BC674B4CE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4">
            <a:extLst>
              <a:ext uri="{FF2B5EF4-FFF2-40B4-BE49-F238E27FC236}">
                <a16:creationId xmlns:a16="http://schemas.microsoft.com/office/drawing/2014/main" id="{2B885E67-1423-6144-BB75-FD80830C6D8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196975"/>
            <a:ext cx="4679950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Rydw i am i'r bachgen newydd yn y dosbarth fod yn gariad i mi. Efallai petawn yn cynnig rhyw iddo y byddai’n cytuno i fod yn gariad i mi.</a:t>
            </a:r>
          </a:p>
        </p:txBody>
      </p:sp>
      <p:pic>
        <p:nvPicPr>
          <p:cNvPr id="21508" name="Picture 9" descr="Royalty-free Illustration: Moulding Art">
            <a:extLst>
              <a:ext uri="{FF2B5EF4-FFF2-40B4-BE49-F238E27FC236}">
                <a16:creationId xmlns:a16="http://schemas.microsoft.com/office/drawing/2014/main" id="{40D4A924-F1AF-A144-8B7E-89CCE3E59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052513"/>
            <a:ext cx="2738437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Word files SAFETY TEMPLATE LANDSCAPE A4">
            <a:extLst>
              <a:ext uri="{FF2B5EF4-FFF2-40B4-BE49-F238E27FC236}">
                <a16:creationId xmlns:a16="http://schemas.microsoft.com/office/drawing/2014/main" id="{0B7806E7-CA75-7B47-B5BF-AC2661CEE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4">
            <a:extLst>
              <a:ext uri="{FF2B5EF4-FFF2-40B4-BE49-F238E27FC236}">
                <a16:creationId xmlns:a16="http://schemas.microsoft.com/office/drawing/2014/main" id="{4F635AC0-1DB0-154F-B6C6-5A8FA4EB305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  </a:t>
            </a:r>
            <a:r>
              <a:rPr lang="en-GB" altLang="en-US" sz="3600">
                <a:latin typeface="Comic Sans MS" panose="030F0902030302020204" pitchFamily="66" charset="0"/>
              </a:rPr>
              <a:t>Fe wnes i gytuno i gael rhyw gan fy mod eisiau babi.</a:t>
            </a:r>
          </a:p>
        </p:txBody>
      </p:sp>
      <p:pic>
        <p:nvPicPr>
          <p:cNvPr id="22532" name="Picture 7" descr="Royalty-free Vector Art: Pretty girl">
            <a:extLst>
              <a:ext uri="{FF2B5EF4-FFF2-40B4-BE49-F238E27FC236}">
                <a16:creationId xmlns:a16="http://schemas.microsoft.com/office/drawing/2014/main" id="{5898D4D6-0895-714B-8F15-17F0AEF64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268413"/>
            <a:ext cx="3127375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Word files SAFETY TEMPLATE LANDSCAPE A4">
            <a:extLst>
              <a:ext uri="{FF2B5EF4-FFF2-40B4-BE49-F238E27FC236}">
                <a16:creationId xmlns:a16="http://schemas.microsoft.com/office/drawing/2014/main" id="{4BD76577-B08E-AD44-9F12-3675E0434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4">
            <a:extLst>
              <a:ext uri="{FF2B5EF4-FFF2-40B4-BE49-F238E27FC236}">
                <a16:creationId xmlns:a16="http://schemas.microsoft.com/office/drawing/2014/main" id="{186E9A2A-4FD2-8547-B4EE-3D9C4949686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Rhyw yw rhyw. Alla’i ddim meddwl am unrhyw un sydd ddim wrthi.</a:t>
            </a:r>
          </a:p>
        </p:txBody>
      </p:sp>
      <p:pic>
        <p:nvPicPr>
          <p:cNvPr id="23556" name="Picture 7" descr="Royalty-free Illustration: Silhouette of Couple Dancing">
            <a:extLst>
              <a:ext uri="{FF2B5EF4-FFF2-40B4-BE49-F238E27FC236}">
                <a16:creationId xmlns:a16="http://schemas.microsoft.com/office/drawing/2014/main" id="{9F9C205E-45FA-3742-96F6-403429D02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341438"/>
            <a:ext cx="363855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Word files SAFETY TEMPLATE LANDSCAPE A4">
            <a:extLst>
              <a:ext uri="{FF2B5EF4-FFF2-40B4-BE49-F238E27FC236}">
                <a16:creationId xmlns:a16="http://schemas.microsoft.com/office/drawing/2014/main" id="{01C9F7F7-78FD-C145-92F9-1638AF4C5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4">
            <a:extLst>
              <a:ext uri="{FF2B5EF4-FFF2-40B4-BE49-F238E27FC236}">
                <a16:creationId xmlns:a16="http://schemas.microsoft.com/office/drawing/2014/main" id="{CCF46ECF-66A3-B443-8822-1B038E40788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557338"/>
            <a:ext cx="3600450" cy="3887787"/>
          </a:xfrm>
        </p:spPr>
        <p:txBody>
          <a:bodyPr/>
          <a:lstStyle/>
          <a:p>
            <a:pPr marL="265113" indent="0"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Mae’r tîm rygbi cyfan yn honni eu bod wedi cael rhyw, felly a ddylwn innau?</a:t>
            </a:r>
          </a:p>
        </p:txBody>
      </p:sp>
      <p:pic>
        <p:nvPicPr>
          <p:cNvPr id="24580" name="Picture 9" descr="Royalty-free Vector Art: IntimateTalk">
            <a:extLst>
              <a:ext uri="{FF2B5EF4-FFF2-40B4-BE49-F238E27FC236}">
                <a16:creationId xmlns:a16="http://schemas.microsoft.com/office/drawing/2014/main" id="{24BD4D1C-96EA-5147-9DE3-44628F075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33575"/>
            <a:ext cx="4221163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Word files SAFETY TEMPLATE LANDSCAPE A4">
            <a:extLst>
              <a:ext uri="{FF2B5EF4-FFF2-40B4-BE49-F238E27FC236}">
                <a16:creationId xmlns:a16="http://schemas.microsoft.com/office/drawing/2014/main" id="{DED307F3-B09A-D84E-8A67-FF90BDE516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4">
            <a:extLst>
              <a:ext uri="{FF2B5EF4-FFF2-40B4-BE49-F238E27FC236}">
                <a16:creationId xmlns:a16="http://schemas.microsoft.com/office/drawing/2014/main" id="{B4DB609D-F6CA-DB48-B8F9-D1479EC4732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   Dydw i ddim wedi cyfarfod neb yr ydw i am gael rhyw gyda nhw.</a:t>
            </a:r>
          </a:p>
        </p:txBody>
      </p:sp>
      <p:pic>
        <p:nvPicPr>
          <p:cNvPr id="25604" name="Picture 6" descr="165760896">
            <a:extLst>
              <a:ext uri="{FF2B5EF4-FFF2-40B4-BE49-F238E27FC236}">
                <a16:creationId xmlns:a16="http://schemas.microsoft.com/office/drawing/2014/main" id="{74C45ED1-8FD4-2244-A8C7-533343E70362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4588" y="1773238"/>
            <a:ext cx="3027362" cy="3384550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Word files SAFETY TEMPLATE LANDSCAPE A4">
            <a:extLst>
              <a:ext uri="{FF2B5EF4-FFF2-40B4-BE49-F238E27FC236}">
                <a16:creationId xmlns:a16="http://schemas.microsoft.com/office/drawing/2014/main" id="{5F9A6C77-1594-1F49-A791-2E0CDF24E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4">
            <a:extLst>
              <a:ext uri="{FF2B5EF4-FFF2-40B4-BE49-F238E27FC236}">
                <a16:creationId xmlns:a16="http://schemas.microsoft.com/office/drawing/2014/main" id="{F9931BC1-FD48-D944-B096-3DC6A01C9F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Mae’n well i ni gael rhyw neu fe fydd yn diflasu ac yn gadael.</a:t>
            </a:r>
          </a:p>
        </p:txBody>
      </p:sp>
      <p:pic>
        <p:nvPicPr>
          <p:cNvPr id="26628" name="Picture 8" descr="165909754">
            <a:extLst>
              <a:ext uri="{FF2B5EF4-FFF2-40B4-BE49-F238E27FC236}">
                <a16:creationId xmlns:a16="http://schemas.microsoft.com/office/drawing/2014/main" id="{07758670-94D5-9F42-B314-24F6A0DD9271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765175"/>
            <a:ext cx="1919287" cy="4319588"/>
          </a:xfr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Word files SAFETY TEMPLATE LANDSCAPE A4">
            <a:extLst>
              <a:ext uri="{FF2B5EF4-FFF2-40B4-BE49-F238E27FC236}">
                <a16:creationId xmlns:a16="http://schemas.microsoft.com/office/drawing/2014/main" id="{802BA4A9-AB91-CC4F-B64F-2898B70B5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4">
            <a:extLst>
              <a:ext uri="{FF2B5EF4-FFF2-40B4-BE49-F238E27FC236}">
                <a16:creationId xmlns:a16="http://schemas.microsoft.com/office/drawing/2014/main" id="{DEE68AC4-2778-7A40-B1BC-F305D7EFE4D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42938" y="1071563"/>
            <a:ext cx="3600450" cy="3887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Rydw i eisiau dod i adnabod fy mhartner yn iawn cyn dechrau cael perthynas rywiol.</a:t>
            </a:r>
          </a:p>
        </p:txBody>
      </p:sp>
      <p:pic>
        <p:nvPicPr>
          <p:cNvPr id="27652" name="Picture 8" descr="Royalty-free Vector Art: Vintage Cycling Silhouettes">
            <a:extLst>
              <a:ext uri="{FF2B5EF4-FFF2-40B4-BE49-F238E27FC236}">
                <a16:creationId xmlns:a16="http://schemas.microsoft.com/office/drawing/2014/main" id="{D61DF5BA-57A1-9A48-ACBB-C0B779694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484313"/>
            <a:ext cx="394335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Word files SAFETY TEMPLATE LANDSCAPE A4">
            <a:extLst>
              <a:ext uri="{FF2B5EF4-FFF2-40B4-BE49-F238E27FC236}">
                <a16:creationId xmlns:a16="http://schemas.microsoft.com/office/drawing/2014/main" id="{1A23A736-1EFA-DE4E-AD51-00642D5A2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4">
            <a:extLst>
              <a:ext uri="{FF2B5EF4-FFF2-40B4-BE49-F238E27FC236}">
                <a16:creationId xmlns:a16="http://schemas.microsoft.com/office/drawing/2014/main" id="{AF16242C-861D-7343-8A6F-9C5ECBBAAF3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182688"/>
            <a:ext cx="3600450" cy="38877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   Rydw i am i’r tro cyntaf y byddaf yn cael rhyw olygu rhywbeth i mi.</a:t>
            </a:r>
          </a:p>
        </p:txBody>
      </p:sp>
      <p:pic>
        <p:nvPicPr>
          <p:cNvPr id="28676" name="Picture 8" descr="femme-silhouette">
            <a:extLst>
              <a:ext uri="{FF2B5EF4-FFF2-40B4-BE49-F238E27FC236}">
                <a16:creationId xmlns:a16="http://schemas.microsoft.com/office/drawing/2014/main" id="{D5DB6C69-D9D5-6D46-9D71-F4FF992E2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196975"/>
            <a:ext cx="2644775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Word files SAFETY TEMPLATE LANDSCAPE A4">
            <a:extLst>
              <a:ext uri="{FF2B5EF4-FFF2-40B4-BE49-F238E27FC236}">
                <a16:creationId xmlns:a16="http://schemas.microsoft.com/office/drawing/2014/main" id="{265F1FE1-1762-0F47-8D4C-E59229342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4">
            <a:extLst>
              <a:ext uri="{FF2B5EF4-FFF2-40B4-BE49-F238E27FC236}">
                <a16:creationId xmlns:a16="http://schemas.microsoft.com/office/drawing/2014/main" id="{08AEAE2F-D06D-4846-9570-EC1124FCAAB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341438"/>
            <a:ext cx="4537075" cy="4175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Er bod fy ffrindiau wedi colli eu gwyryfdod dydw i ddim yn bwriadu gwneud hynny hyd nes y byddaf yn barod.</a:t>
            </a:r>
          </a:p>
        </p:txBody>
      </p:sp>
      <p:pic>
        <p:nvPicPr>
          <p:cNvPr id="29700" name="Picture 7" descr="Royalty-free Vector Art: Dance lady">
            <a:extLst>
              <a:ext uri="{FF2B5EF4-FFF2-40B4-BE49-F238E27FC236}">
                <a16:creationId xmlns:a16="http://schemas.microsoft.com/office/drawing/2014/main" id="{226B6C6A-9281-6F40-9399-30AB201FA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412875"/>
            <a:ext cx="2146300" cy="419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ord files SAFETY TEMPLATE LANDSCAPE A4">
            <a:extLst>
              <a:ext uri="{FF2B5EF4-FFF2-40B4-BE49-F238E27FC236}">
                <a16:creationId xmlns:a16="http://schemas.microsoft.com/office/drawing/2014/main" id="{2B74A521-E180-8743-B3E6-86CDB3015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6">
            <a:extLst>
              <a:ext uri="{FF2B5EF4-FFF2-40B4-BE49-F238E27FC236}">
                <a16:creationId xmlns:a16="http://schemas.microsoft.com/office/drawing/2014/main" id="{60CB6A78-344F-0B49-B049-7C4692D257C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4464050" cy="3887788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/>
              <a:t>    </a:t>
            </a:r>
            <a:r>
              <a:rPr lang="en-GB" altLang="en-US" sz="3600">
                <a:latin typeface="Comic Sans MS" panose="030F0902030302020204" pitchFamily="66" charset="0"/>
              </a:rPr>
              <a:t>Mae fy nghariad yn bygwth fy ngadael os na chaf ryw, efallai y dylwn.</a:t>
            </a:r>
          </a:p>
        </p:txBody>
      </p:sp>
      <p:pic>
        <p:nvPicPr>
          <p:cNvPr id="4100" name="Picture 9" descr="Silhouette of Man Walking">
            <a:extLst>
              <a:ext uri="{FF2B5EF4-FFF2-40B4-BE49-F238E27FC236}">
                <a16:creationId xmlns:a16="http://schemas.microsoft.com/office/drawing/2014/main" id="{33ACE2EE-BFE3-1647-8559-0E748776FE1E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27725" y="836613"/>
            <a:ext cx="1423988" cy="456565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ord files SAFETY TEMPLATE LANDSCAPE A4">
            <a:extLst>
              <a:ext uri="{FF2B5EF4-FFF2-40B4-BE49-F238E27FC236}">
                <a16:creationId xmlns:a16="http://schemas.microsoft.com/office/drawing/2014/main" id="{9BEFA902-DF3D-2546-955D-AA43E5A5F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D816EA05-6D11-BA47-B45F-3A3E92F8D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124" name="Rectangle 6">
            <a:extLst>
              <a:ext uri="{FF2B5EF4-FFF2-40B4-BE49-F238E27FC236}">
                <a16:creationId xmlns:a16="http://schemas.microsoft.com/office/drawing/2014/main" id="{FAB0A5A2-735B-504F-B7C0-0094B98F736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628775"/>
            <a:ext cx="4248150" cy="3887788"/>
          </a:xfrm>
          <a:noFill/>
        </p:spPr>
        <p:txBody>
          <a:bodyPr/>
          <a:lstStyle/>
          <a:p>
            <a:pPr indent="-77788"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Rwy’n mynd ar wyliau yr haf hwn.  Rwy’n bwriadu dod yn ôl wedi colli fy ngwyryfdod.</a:t>
            </a:r>
          </a:p>
        </p:txBody>
      </p:sp>
      <p:pic>
        <p:nvPicPr>
          <p:cNvPr id="5125" name="Picture 7" descr="head">
            <a:extLst>
              <a:ext uri="{FF2B5EF4-FFF2-40B4-BE49-F238E27FC236}">
                <a16:creationId xmlns:a16="http://schemas.microsoft.com/office/drawing/2014/main" id="{FFD7CD00-812E-4D42-81CB-CF0032167B4F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37113" y="1628775"/>
            <a:ext cx="3070225" cy="3887788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Word files SAFETY TEMPLATE LANDSCAPE A4">
            <a:extLst>
              <a:ext uri="{FF2B5EF4-FFF2-40B4-BE49-F238E27FC236}">
                <a16:creationId xmlns:a16="http://schemas.microsoft.com/office/drawing/2014/main" id="{AA04D8AF-B63A-BB4D-9113-B007656D6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E74D2C05-3277-5347-81F5-FD27058CB5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D692C9B0-E288-9042-A85A-ABDB272B9FD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3600"/>
              <a:t>Rwy’n 15 oed. Mae fy ffrindiau’n dweud ei bod hi’n bryd i mi golli fy ngwyryfdod.</a:t>
            </a:r>
            <a:endParaRPr lang="en-GB" altLang="en-US" sz="3600">
              <a:latin typeface="Comic Sans MS" panose="030F0902030302020204" pitchFamily="66" charset="0"/>
            </a:endParaRPr>
          </a:p>
        </p:txBody>
      </p:sp>
      <p:pic>
        <p:nvPicPr>
          <p:cNvPr id="6149" name="Picture 8" descr="Royalty-free Vector Art: Biker">
            <a:extLst>
              <a:ext uri="{FF2B5EF4-FFF2-40B4-BE49-F238E27FC236}">
                <a16:creationId xmlns:a16="http://schemas.microsoft.com/office/drawing/2014/main" id="{CFC31F78-8BE0-544C-B86B-55532AD2C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125538"/>
            <a:ext cx="25241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ord files SAFETY TEMPLATE LANDSCAPE A4">
            <a:extLst>
              <a:ext uri="{FF2B5EF4-FFF2-40B4-BE49-F238E27FC236}">
                <a16:creationId xmlns:a16="http://schemas.microsoft.com/office/drawing/2014/main" id="{F2649A3A-4707-7A4F-885C-FDEF18194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C8E70E29-9947-6F45-A9DD-CB9CE88B3A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E61CFBE3-F36E-DD44-989C-0B18116BC9C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268413"/>
            <a:ext cx="4032250" cy="38877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cy-GB" altLang="en-US"/>
              <a:t>Roedd fy ffrindiau yn siarad am gael rhyw. Roedd cywilydd arna’i nad oeddwn wedi colli fy ngwyryfdod, felly fe ddywedais gelwydd.</a:t>
            </a:r>
            <a:endParaRPr lang="en-GB" altLang="en-US">
              <a:latin typeface="Comic Sans MS" panose="030F0902030302020204" pitchFamily="66" charset="0"/>
            </a:endParaRPr>
          </a:p>
        </p:txBody>
      </p:sp>
      <p:pic>
        <p:nvPicPr>
          <p:cNvPr id="7173" name="Picture 10" descr="Royalty-free Vector Art: Leisurely">
            <a:extLst>
              <a:ext uri="{FF2B5EF4-FFF2-40B4-BE49-F238E27FC236}">
                <a16:creationId xmlns:a16="http://schemas.microsoft.com/office/drawing/2014/main" id="{7B5C1471-2102-994A-AEA2-7FFD89ABA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844675"/>
            <a:ext cx="3711575" cy="270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Word files SAFETY TEMPLATE LANDSCAPE A4">
            <a:extLst>
              <a:ext uri="{FF2B5EF4-FFF2-40B4-BE49-F238E27FC236}">
                <a16:creationId xmlns:a16="http://schemas.microsoft.com/office/drawing/2014/main" id="{D096E684-2719-5B4C-AF96-D60E82C74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6">
            <a:extLst>
              <a:ext uri="{FF2B5EF4-FFF2-40B4-BE49-F238E27FC236}">
                <a16:creationId xmlns:a16="http://schemas.microsoft.com/office/drawing/2014/main" id="{6EF1D695-EE37-2E42-A0BF-3AE98309F81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908050"/>
            <a:ext cx="3600450" cy="3887788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/>
              <a:t>   </a:t>
            </a:r>
            <a:r>
              <a:rPr lang="cy-GB" altLang="en-US" sz="3600">
                <a:latin typeface="Comic Sans MS" panose="030F0902030302020204" pitchFamily="66" charset="0"/>
              </a:rPr>
              <a:t>Dywedodd fy ffrindiau ei bod hi’n iawn i yfed alcohol a chael rhyw gan na fyddwn yn cofio.</a:t>
            </a:r>
            <a:endParaRPr lang="en-GB" altLang="en-US" sz="3600">
              <a:latin typeface="Comic Sans MS" panose="030F0902030302020204" pitchFamily="66" charset="0"/>
            </a:endParaRPr>
          </a:p>
        </p:txBody>
      </p:sp>
      <p:pic>
        <p:nvPicPr>
          <p:cNvPr id="8196" name="Picture 9" descr="165967503">
            <a:extLst>
              <a:ext uri="{FF2B5EF4-FFF2-40B4-BE49-F238E27FC236}">
                <a16:creationId xmlns:a16="http://schemas.microsoft.com/office/drawing/2014/main" id="{9A24E847-F5A0-F640-BDA1-E11011C5D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052513"/>
            <a:ext cx="2060575" cy="361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Word files SAFETY TEMPLATE LANDSCAPE A4">
            <a:extLst>
              <a:ext uri="{FF2B5EF4-FFF2-40B4-BE49-F238E27FC236}">
                <a16:creationId xmlns:a16="http://schemas.microsoft.com/office/drawing/2014/main" id="{B9ABE7BD-6EA5-7843-859E-90FF5D052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6">
            <a:extLst>
              <a:ext uri="{FF2B5EF4-FFF2-40B4-BE49-F238E27FC236}">
                <a16:creationId xmlns:a16="http://schemas.microsoft.com/office/drawing/2014/main" id="{DCE61B59-5F7E-F342-B6FA-5960EDDED9C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latin typeface="Comic Sans MS" panose="030F0902030302020204" pitchFamily="66" charset="0"/>
              </a:rPr>
              <a:t>   </a:t>
            </a:r>
            <a:r>
              <a:rPr lang="cy-GB" altLang="en-US" sz="3600">
                <a:latin typeface="Comic Sans MS" panose="030F0902030302020204" pitchFamily="66" charset="0"/>
              </a:rPr>
              <a:t>Mae'n iawn i gael rhyw os yw’r ddau ohonom yn 15 oed.</a:t>
            </a:r>
            <a:endParaRPr lang="en-GB" altLang="en-US" sz="3600">
              <a:latin typeface="Comic Sans MS" panose="030F0902030302020204" pitchFamily="66" charset="0"/>
            </a:endParaRPr>
          </a:p>
        </p:txBody>
      </p:sp>
      <p:pic>
        <p:nvPicPr>
          <p:cNvPr id="9220" name="Picture 7" descr="166082425">
            <a:extLst>
              <a:ext uri="{FF2B5EF4-FFF2-40B4-BE49-F238E27FC236}">
                <a16:creationId xmlns:a16="http://schemas.microsoft.com/office/drawing/2014/main" id="{6F98CB64-7E77-9044-AA52-F6C83CD6C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557338"/>
            <a:ext cx="2433638" cy="352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Word files SAFETY TEMPLATE LANDSCAPE A4">
            <a:extLst>
              <a:ext uri="{FF2B5EF4-FFF2-40B4-BE49-F238E27FC236}">
                <a16:creationId xmlns:a16="http://schemas.microsoft.com/office/drawing/2014/main" id="{09DF8EAB-5211-E148-87A5-E76A9B458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6">
            <a:extLst>
              <a:ext uri="{FF2B5EF4-FFF2-40B4-BE49-F238E27FC236}">
                <a16:creationId xmlns:a16="http://schemas.microsoft.com/office/drawing/2014/main" id="{B625AA40-55B1-0D4D-BC8C-80FF4059B26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341438"/>
            <a:ext cx="3600450" cy="38877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/>
              <a:t>   </a:t>
            </a:r>
            <a:r>
              <a:rPr lang="en-GB" altLang="en-US" sz="3600">
                <a:latin typeface="Comic Sans MS" panose="030F0902030302020204" pitchFamily="66" charset="0"/>
              </a:rPr>
              <a:t>Mae fy nghariad yn deud bod rhyw yn well os na ddefnyddiwn gondom.</a:t>
            </a:r>
          </a:p>
        </p:txBody>
      </p:sp>
      <p:pic>
        <p:nvPicPr>
          <p:cNvPr id="10244" name="Picture 8" descr="Royalty-free Vector Art: Pretty girl">
            <a:extLst>
              <a:ext uri="{FF2B5EF4-FFF2-40B4-BE49-F238E27FC236}">
                <a16:creationId xmlns:a16="http://schemas.microsoft.com/office/drawing/2014/main" id="{6B1CACC0-DA99-D343-A26E-37387BAE1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484313"/>
            <a:ext cx="37147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521</Words>
  <Application>Microsoft Macintosh PowerPoint</Application>
  <PresentationFormat>On-screen Show (4:3)</PresentationFormat>
  <Paragraphs>57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Comic Sans MS</vt:lpstr>
      <vt:lpstr>Default Design</vt:lpstr>
      <vt:lpstr>Adnodd 5e  Datgnaidau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11</cp:revision>
  <dcterms:created xsi:type="dcterms:W3CDTF">2012-04-30T13:27:46Z</dcterms:created>
  <dcterms:modified xsi:type="dcterms:W3CDTF">2022-03-03T08:32:28Z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