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compatMode="1" saveSubsetFonts="1">
  <p:sldMasterIdLst>
    <p:sldMasterId id="2147483648" r:id="rId1"/>
  </p:sldMasterIdLst>
  <p:notesMasterIdLst>
    <p:notesMasterId r:id="rId17"/>
  </p:notesMasterIdLst>
  <p:sldIdLst>
    <p:sldId id="257" r:id="rId2"/>
    <p:sldId id="258" r:id="rId3"/>
    <p:sldId id="268" r:id="rId4"/>
    <p:sldId id="269" r:id="rId5"/>
    <p:sldId id="270" r:id="rId6"/>
    <p:sldId id="271" r:id="rId7"/>
    <p:sldId id="272" r:id="rId8"/>
    <p:sldId id="273" r:id="rId9"/>
    <p:sldId id="274" r:id="rId10"/>
    <p:sldId id="275" r:id="rId11"/>
    <p:sldId id="276" r:id="rId12"/>
    <p:sldId id="277" r:id="rId13"/>
    <p:sldId id="278" r:id="rId14"/>
    <p:sldId id="279" r:id="rId15"/>
    <p:sldId id="280" r:id="rId16"/>
  </p:sldIdLst>
  <p:sldSz cx="9144000" cy="6858000" type="screen4x3"/>
  <p:notesSz cx="6858000" cy="9144000"/>
  <p:defaultTextStyle>
    <a:defPPr>
      <a:defRPr lang="en-GB"/>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78961" autoAdjust="0"/>
  </p:normalViewPr>
  <p:slideViewPr>
    <p:cSldViewPr>
      <p:cViewPr varScale="1">
        <p:scale>
          <a:sx n="97" d="100"/>
          <a:sy n="97" d="100"/>
        </p:scale>
        <p:origin x="2528" y="200"/>
      </p:cViewPr>
      <p:guideLst>
        <p:guide orient="horz" pos="2160"/>
        <p:guide pos="2880"/>
      </p:guideLst>
    </p:cSldViewPr>
  </p:slideViewPr>
  <p:notesTextViewPr>
    <p:cViewPr>
      <p:scale>
        <a:sx n="100" d="100"/>
        <a:sy n="100" d="100"/>
      </p:scale>
      <p:origin x="0" y="0"/>
    </p:cViewPr>
  </p:notesTextViewPr>
  <p:notesViewPr>
    <p:cSldViewPr>
      <p:cViewPr>
        <p:scale>
          <a:sx n="100" d="100"/>
          <a:sy n="100" d="100"/>
        </p:scale>
        <p:origin x="-780" y="247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FBE53B46-1C67-014F-B016-BCC4FD885872}"/>
              </a:ext>
            </a:extLst>
          </p:cNvPr>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cs typeface="Arial" charset="0"/>
              </a:defRPr>
            </a:lvl1pPr>
          </a:lstStyle>
          <a:p>
            <a:pPr>
              <a:defRPr/>
            </a:pPr>
            <a:endParaRPr lang="en-GB"/>
          </a:p>
        </p:txBody>
      </p:sp>
      <p:sp>
        <p:nvSpPr>
          <p:cNvPr id="15363" name="Rectangle 3">
            <a:extLst>
              <a:ext uri="{FF2B5EF4-FFF2-40B4-BE49-F238E27FC236}">
                <a16:creationId xmlns:a16="http://schemas.microsoft.com/office/drawing/2014/main" id="{AF3FC6B2-3F7C-7846-B6B1-50EC5A61DA83}"/>
              </a:ext>
            </a:extLst>
          </p:cNvPr>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cs typeface="Arial" charset="0"/>
              </a:defRPr>
            </a:lvl1pPr>
          </a:lstStyle>
          <a:p>
            <a:pPr>
              <a:defRPr/>
            </a:pPr>
            <a:endParaRPr lang="en-GB"/>
          </a:p>
        </p:txBody>
      </p:sp>
      <p:sp>
        <p:nvSpPr>
          <p:cNvPr id="17412" name="Rectangle 4">
            <a:extLst>
              <a:ext uri="{FF2B5EF4-FFF2-40B4-BE49-F238E27FC236}">
                <a16:creationId xmlns:a16="http://schemas.microsoft.com/office/drawing/2014/main" id="{72EE50B0-536A-824D-95F8-BD0409F0E75E}"/>
              </a:ext>
            </a:extLst>
          </p:cNvPr>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5" name="Rectangle 5">
            <a:extLst>
              <a:ext uri="{FF2B5EF4-FFF2-40B4-BE49-F238E27FC236}">
                <a16:creationId xmlns:a16="http://schemas.microsoft.com/office/drawing/2014/main" id="{7EDD75E6-4B82-574B-9542-EDD0276D267E}"/>
              </a:ext>
            </a:extLst>
          </p:cNvPr>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15366" name="Rectangle 6">
            <a:extLst>
              <a:ext uri="{FF2B5EF4-FFF2-40B4-BE49-F238E27FC236}">
                <a16:creationId xmlns:a16="http://schemas.microsoft.com/office/drawing/2014/main" id="{37CABE88-B7EA-2446-925B-67B261928306}"/>
              </a:ext>
            </a:extLst>
          </p:cNvPr>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cs typeface="Arial" charset="0"/>
              </a:defRPr>
            </a:lvl1pPr>
          </a:lstStyle>
          <a:p>
            <a:pPr>
              <a:defRPr/>
            </a:pPr>
            <a:endParaRPr lang="en-GB"/>
          </a:p>
        </p:txBody>
      </p:sp>
      <p:sp>
        <p:nvSpPr>
          <p:cNvPr id="15367" name="Rectangle 7">
            <a:extLst>
              <a:ext uri="{FF2B5EF4-FFF2-40B4-BE49-F238E27FC236}">
                <a16:creationId xmlns:a16="http://schemas.microsoft.com/office/drawing/2014/main" id="{807B0E41-296C-374F-B270-97790B6E471B}"/>
              </a:ext>
            </a:extLst>
          </p:cNvPr>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9E211513-8D31-D74F-A72C-287B85B7E6D4}" type="slidenum">
              <a:rPr lang="en-GB" altLang="en-US"/>
              <a:pPr/>
              <a:t>‹#›</a:t>
            </a:fld>
            <a:endParaRPr lang="en-GB"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a:extLst>
              <a:ext uri="{FF2B5EF4-FFF2-40B4-BE49-F238E27FC236}">
                <a16:creationId xmlns:a16="http://schemas.microsoft.com/office/drawing/2014/main" id="{65CD675C-CA8B-9F42-B8CB-601CA21FC7DB}"/>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0389EE2C-5BA1-6E4B-A3B0-683AD109CFD6}" type="slidenum">
              <a:rPr lang="en-GB" altLang="en-US"/>
              <a:pPr eaLnBrk="1" hangingPunct="1"/>
              <a:t>1</a:t>
            </a:fld>
            <a:endParaRPr lang="en-GB" altLang="en-US"/>
          </a:p>
        </p:txBody>
      </p:sp>
      <p:sp>
        <p:nvSpPr>
          <p:cNvPr id="18435" name="Rectangle 2">
            <a:extLst>
              <a:ext uri="{FF2B5EF4-FFF2-40B4-BE49-F238E27FC236}">
                <a16:creationId xmlns:a16="http://schemas.microsoft.com/office/drawing/2014/main" id="{D503286A-A258-7B44-8D5B-7B6A353ACBB7}"/>
              </a:ext>
            </a:extLst>
          </p:cNvPr>
          <p:cNvSpPr>
            <a:spLocks noRot="1" noChangeArrowheads="1" noTextEdit="1"/>
          </p:cNvSpPr>
          <p:nvPr>
            <p:ph type="sldImg"/>
          </p:nvPr>
        </p:nvSpPr>
        <p:spPr>
          <a:ln/>
        </p:spPr>
      </p:sp>
      <p:sp>
        <p:nvSpPr>
          <p:cNvPr id="18436" name="Rectangle 3">
            <a:extLst>
              <a:ext uri="{FF2B5EF4-FFF2-40B4-BE49-F238E27FC236}">
                <a16:creationId xmlns:a16="http://schemas.microsoft.com/office/drawing/2014/main" id="{D235BC50-9621-344D-BB03-57065FE9F82E}"/>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altLang="en-US">
                <a:latin typeface="Arial" panose="020B0604020202020204" pitchFamily="34" charset="0"/>
                <a:cs typeface="Arial" panose="020B0604020202020204" pitchFamily="34" charset="0"/>
              </a:rPr>
              <a:t>The following activity aims to find out what pupils know about sex and the law. You may ask pupils to work in pairs and in respond to  each question by holding up a legal or illegal card. </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a:extLst>
              <a:ext uri="{FF2B5EF4-FFF2-40B4-BE49-F238E27FC236}">
                <a16:creationId xmlns:a16="http://schemas.microsoft.com/office/drawing/2014/main" id="{4EF5A2EC-FF28-284F-BFAA-B33CD6A6DE0A}"/>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3613C42E-D513-8646-93D6-ADC4130AEC8D}" type="slidenum">
              <a:rPr lang="en-GB" altLang="en-US"/>
              <a:pPr eaLnBrk="1" hangingPunct="1"/>
              <a:t>10</a:t>
            </a:fld>
            <a:endParaRPr lang="en-GB" altLang="en-US"/>
          </a:p>
        </p:txBody>
      </p:sp>
      <p:sp>
        <p:nvSpPr>
          <p:cNvPr id="27651" name="Rectangle 2">
            <a:extLst>
              <a:ext uri="{FF2B5EF4-FFF2-40B4-BE49-F238E27FC236}">
                <a16:creationId xmlns:a16="http://schemas.microsoft.com/office/drawing/2014/main" id="{43A38604-8AA7-CE4E-BE84-F8C5B9468EA7}"/>
              </a:ext>
            </a:extLst>
          </p:cNvPr>
          <p:cNvSpPr>
            <a:spLocks noRot="1" noChangeArrowheads="1" noTextEdit="1"/>
          </p:cNvSpPr>
          <p:nvPr>
            <p:ph type="sldImg"/>
          </p:nvPr>
        </p:nvSpPr>
        <p:spPr>
          <a:ln/>
        </p:spPr>
      </p:sp>
      <p:sp>
        <p:nvSpPr>
          <p:cNvPr id="27652" name="Rectangle 3">
            <a:extLst>
              <a:ext uri="{FF2B5EF4-FFF2-40B4-BE49-F238E27FC236}">
                <a16:creationId xmlns:a16="http://schemas.microsoft.com/office/drawing/2014/main" id="{618216C6-80B9-B34C-A044-37A925F9553A}"/>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Arial" panose="020B0604020202020204" pitchFamily="34" charset="0"/>
                <a:cs typeface="Arial" panose="020B0604020202020204" pitchFamily="34" charset="0"/>
              </a:rPr>
              <a:t>This is the offence of engaging in sexual activity in the presence of a child. The penalty in law may be between 6 months and up to 10 years. </a:t>
            </a:r>
            <a:endParaRPr lang="en-GB" altLang="en-US">
              <a:latin typeface="Arial" panose="020B0604020202020204" pitchFamily="34" charset="0"/>
              <a:cs typeface="Arial" panose="020B0604020202020204" pitchFamily="34" charset="0"/>
            </a:endParaRPr>
          </a:p>
          <a:p>
            <a:pPr eaLnBrk="1" hangingPunct="1"/>
            <a:endParaRPr lang="en-US" altLang="en-US">
              <a:latin typeface="Arial" panose="020B0604020202020204" pitchFamily="34" charset="0"/>
              <a:cs typeface="Arial" panose="020B0604020202020204"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a:extLst>
              <a:ext uri="{FF2B5EF4-FFF2-40B4-BE49-F238E27FC236}">
                <a16:creationId xmlns:a16="http://schemas.microsoft.com/office/drawing/2014/main" id="{D87403FA-E3FB-964F-A76D-12F91E60B2FA}"/>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DAE9F106-AA2A-4649-94AA-E4025648E473}" type="slidenum">
              <a:rPr lang="en-GB" altLang="en-US"/>
              <a:pPr eaLnBrk="1" hangingPunct="1"/>
              <a:t>11</a:t>
            </a:fld>
            <a:endParaRPr lang="en-GB" altLang="en-US"/>
          </a:p>
        </p:txBody>
      </p:sp>
      <p:sp>
        <p:nvSpPr>
          <p:cNvPr id="28675" name="Rectangle 2">
            <a:extLst>
              <a:ext uri="{FF2B5EF4-FFF2-40B4-BE49-F238E27FC236}">
                <a16:creationId xmlns:a16="http://schemas.microsoft.com/office/drawing/2014/main" id="{59DC5C82-A0C6-7B41-83E5-3EF257D08EA3}"/>
              </a:ext>
            </a:extLst>
          </p:cNvPr>
          <p:cNvSpPr>
            <a:spLocks noRot="1" noChangeArrowheads="1" noTextEdit="1"/>
          </p:cNvSpPr>
          <p:nvPr>
            <p:ph type="sldImg"/>
          </p:nvPr>
        </p:nvSpPr>
        <p:spPr>
          <a:ln/>
        </p:spPr>
      </p:sp>
      <p:sp>
        <p:nvSpPr>
          <p:cNvPr id="28676" name="Rectangle 3">
            <a:extLst>
              <a:ext uri="{FF2B5EF4-FFF2-40B4-BE49-F238E27FC236}">
                <a16:creationId xmlns:a16="http://schemas.microsoft.com/office/drawing/2014/main" id="{0A51C5C7-9857-274A-B859-AD919B60579E}"/>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altLang="en-US">
                <a:latin typeface="Arial" panose="020B0604020202020204" pitchFamily="34" charset="0"/>
                <a:cs typeface="Arial" panose="020B0604020202020204" pitchFamily="34" charset="0"/>
              </a:rPr>
              <a:t>The offence is of </a:t>
            </a:r>
            <a:r>
              <a:rPr lang="en-US" altLang="en-US">
                <a:latin typeface="Arial" panose="020B0604020202020204" pitchFamily="34" charset="0"/>
                <a:cs typeface="Arial" panose="020B0604020202020204" pitchFamily="34" charset="0"/>
              </a:rPr>
              <a:t>meeting a child following sexual grooming. Grooming is befriending a child with the intention of sexually harming the child. The penalty in law for this offence is from around 6 months to up to 10 years.</a:t>
            </a:r>
            <a:endParaRPr lang="en-GB" altLang="en-US">
              <a:latin typeface="Arial" panose="020B0604020202020204" pitchFamily="34" charset="0"/>
              <a:cs typeface="Arial" panose="020B0604020202020204" pitchFamily="34" charset="0"/>
            </a:endParaRPr>
          </a:p>
          <a:p>
            <a:pPr eaLnBrk="1" hangingPunct="1"/>
            <a:endParaRPr lang="en-US" altLang="en-US">
              <a:latin typeface="Arial" panose="020B0604020202020204" pitchFamily="34" charset="0"/>
              <a:cs typeface="Arial" panose="020B0604020202020204"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a:extLst>
              <a:ext uri="{FF2B5EF4-FFF2-40B4-BE49-F238E27FC236}">
                <a16:creationId xmlns:a16="http://schemas.microsoft.com/office/drawing/2014/main" id="{63DF34F7-A556-1F4E-8673-F2803F312A1A}"/>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6F39D979-4792-4440-A4F4-FE57C3499F32}" type="slidenum">
              <a:rPr lang="en-GB" altLang="en-US"/>
              <a:pPr eaLnBrk="1" hangingPunct="1"/>
              <a:t>12</a:t>
            </a:fld>
            <a:endParaRPr lang="en-GB" altLang="en-US"/>
          </a:p>
        </p:txBody>
      </p:sp>
      <p:sp>
        <p:nvSpPr>
          <p:cNvPr id="29699" name="Rectangle 2">
            <a:extLst>
              <a:ext uri="{FF2B5EF4-FFF2-40B4-BE49-F238E27FC236}">
                <a16:creationId xmlns:a16="http://schemas.microsoft.com/office/drawing/2014/main" id="{5F7F91AC-416B-3F4A-8EAB-A5546D2511B8}"/>
              </a:ext>
            </a:extLst>
          </p:cNvPr>
          <p:cNvSpPr>
            <a:spLocks noRot="1" noChangeArrowheads="1" noTextEdit="1"/>
          </p:cNvSpPr>
          <p:nvPr>
            <p:ph type="sldImg"/>
          </p:nvPr>
        </p:nvSpPr>
        <p:spPr>
          <a:ln/>
        </p:spPr>
      </p:sp>
      <p:sp>
        <p:nvSpPr>
          <p:cNvPr id="29700" name="Rectangle 3">
            <a:extLst>
              <a:ext uri="{FF2B5EF4-FFF2-40B4-BE49-F238E27FC236}">
                <a16:creationId xmlns:a16="http://schemas.microsoft.com/office/drawing/2014/main" id="{FDC79581-957B-4242-BC40-0010350B80CB}"/>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altLang="en-US">
                <a:latin typeface="Arial" panose="020B0604020202020204" pitchFamily="34" charset="0"/>
                <a:cs typeface="Arial" panose="020B0604020202020204" pitchFamily="34" charset="0"/>
              </a:rPr>
              <a:t>Under the age of 13 a child is not able in law to consent to sex. Penetration of the mouth, vagina or anus is considered to be rape and is punishable by life imprisonment.</a:t>
            </a:r>
          </a:p>
          <a:p>
            <a:pPr eaLnBrk="1" hangingPunct="1"/>
            <a:endParaRPr lang="en-US" altLang="en-US">
              <a:latin typeface="Arial" panose="020B0604020202020204" pitchFamily="34" charset="0"/>
              <a:cs typeface="Arial" panose="020B0604020202020204"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a:extLst>
              <a:ext uri="{FF2B5EF4-FFF2-40B4-BE49-F238E27FC236}">
                <a16:creationId xmlns:a16="http://schemas.microsoft.com/office/drawing/2014/main" id="{7BDBD0DB-1344-054E-9009-D65428719EEC}"/>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E5BE0113-FA3F-5C41-9E19-9DB101DCB97C}" type="slidenum">
              <a:rPr lang="en-GB" altLang="en-US"/>
              <a:pPr eaLnBrk="1" hangingPunct="1"/>
              <a:t>13</a:t>
            </a:fld>
            <a:endParaRPr lang="en-GB" altLang="en-US"/>
          </a:p>
        </p:txBody>
      </p:sp>
      <p:sp>
        <p:nvSpPr>
          <p:cNvPr id="30723" name="Rectangle 2">
            <a:extLst>
              <a:ext uri="{FF2B5EF4-FFF2-40B4-BE49-F238E27FC236}">
                <a16:creationId xmlns:a16="http://schemas.microsoft.com/office/drawing/2014/main" id="{79646094-4305-6C4D-9C74-EA82A505E72A}"/>
              </a:ext>
            </a:extLst>
          </p:cNvPr>
          <p:cNvSpPr>
            <a:spLocks noRot="1" noChangeArrowheads="1" noTextEdit="1"/>
          </p:cNvSpPr>
          <p:nvPr>
            <p:ph type="sldImg"/>
          </p:nvPr>
        </p:nvSpPr>
        <p:spPr>
          <a:ln/>
        </p:spPr>
      </p:sp>
      <p:sp>
        <p:nvSpPr>
          <p:cNvPr id="30724" name="Rectangle 3">
            <a:extLst>
              <a:ext uri="{FF2B5EF4-FFF2-40B4-BE49-F238E27FC236}">
                <a16:creationId xmlns:a16="http://schemas.microsoft.com/office/drawing/2014/main" id="{5E2E041D-AD28-F44E-9A65-C17FC25B1925}"/>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altLang="en-US">
                <a:latin typeface="Arial" panose="020B0604020202020204" pitchFamily="34" charset="0"/>
                <a:cs typeface="Arial" panose="020B0604020202020204" pitchFamily="34" charset="0"/>
              </a:rPr>
              <a:t>The fifteen year old is underage. The 24 year old could be prosecuted for sexual assault which carries a prison sentence of between 6 months and 10 years.</a:t>
            </a:r>
          </a:p>
          <a:p>
            <a:endParaRPr lang="en-GB" altLang="en-US">
              <a:latin typeface="Arial" panose="020B0604020202020204" pitchFamily="34" charset="0"/>
              <a:cs typeface="Arial" panose="020B0604020202020204" pitchFamily="34" charset="0"/>
            </a:endParaRPr>
          </a:p>
          <a:p>
            <a:r>
              <a:rPr lang="en-GB" altLang="en-US">
                <a:latin typeface="Arial" panose="020B0604020202020204" pitchFamily="34" charset="0"/>
                <a:cs typeface="Arial" panose="020B0604020202020204" pitchFamily="34" charset="0"/>
              </a:rPr>
              <a:t>It is also important to note that it is not legal for someone 18 or older who is in a position of care /authority e.g. teacher, doctor, police officer, youth worker etc. to have sexual relationships with someone  under 18.</a:t>
            </a:r>
          </a:p>
          <a:p>
            <a:r>
              <a:rPr lang="en-GB" altLang="en-US">
                <a:latin typeface="Arial" panose="020B0604020202020204" pitchFamily="34" charset="0"/>
                <a:cs typeface="Arial" panose="020B0604020202020204" pitchFamily="34" charset="0"/>
              </a:rPr>
              <a:t> </a:t>
            </a:r>
          </a:p>
          <a:p>
            <a:endParaRPr lang="en-GB" altLang="en-US">
              <a:latin typeface="Arial" panose="020B0604020202020204" pitchFamily="34" charset="0"/>
              <a:cs typeface="Arial" panose="020B0604020202020204" pitchFamily="34" charset="0"/>
            </a:endParaRPr>
          </a:p>
          <a:p>
            <a:pPr eaLnBrk="1" hangingPunct="1"/>
            <a:endParaRPr lang="en-US" altLang="en-US">
              <a:latin typeface="Arial" panose="020B0604020202020204" pitchFamily="34" charset="0"/>
              <a:cs typeface="Arial" panose="020B0604020202020204"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a:extLst>
              <a:ext uri="{FF2B5EF4-FFF2-40B4-BE49-F238E27FC236}">
                <a16:creationId xmlns:a16="http://schemas.microsoft.com/office/drawing/2014/main" id="{F19E46E9-97F2-8442-AB46-F184375F4F8F}"/>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0D93DF1E-6486-FE4E-8C1C-0B53ABECBD56}" type="slidenum">
              <a:rPr lang="en-GB" altLang="en-US"/>
              <a:pPr eaLnBrk="1" hangingPunct="1"/>
              <a:t>14</a:t>
            </a:fld>
            <a:endParaRPr lang="en-GB" altLang="en-US"/>
          </a:p>
        </p:txBody>
      </p:sp>
      <p:sp>
        <p:nvSpPr>
          <p:cNvPr id="31747" name="Rectangle 2">
            <a:extLst>
              <a:ext uri="{FF2B5EF4-FFF2-40B4-BE49-F238E27FC236}">
                <a16:creationId xmlns:a16="http://schemas.microsoft.com/office/drawing/2014/main" id="{16082B82-07F7-6E4E-BC87-AC560EE80D3F}"/>
              </a:ext>
            </a:extLst>
          </p:cNvPr>
          <p:cNvSpPr>
            <a:spLocks noRot="1" noChangeArrowheads="1" noTextEdit="1"/>
          </p:cNvSpPr>
          <p:nvPr>
            <p:ph type="sldImg"/>
          </p:nvPr>
        </p:nvSpPr>
        <p:spPr>
          <a:ln/>
        </p:spPr>
      </p:sp>
      <p:sp>
        <p:nvSpPr>
          <p:cNvPr id="31748" name="Rectangle 3">
            <a:extLst>
              <a:ext uri="{FF2B5EF4-FFF2-40B4-BE49-F238E27FC236}">
                <a16:creationId xmlns:a16="http://schemas.microsoft.com/office/drawing/2014/main" id="{2F803623-DFEC-A44B-83E8-0388FFD62DCB}"/>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eaLnBrk="1" hangingPunct="1"/>
            <a:r>
              <a:rPr lang="en-US" altLang="en-US">
                <a:latin typeface="Arial" panose="020B0604020202020204" pitchFamily="34" charset="0"/>
                <a:cs typeface="Arial" panose="020B0604020202020204" pitchFamily="34" charset="0"/>
              </a:rPr>
              <a:t>Both people are old enough to give sexual consent, however, the girl was drunk and therefore did not have the capacity to give consent. This is rape. The male could be prosecuted for rape which carries a prison sentence of up to life imprisonment and registration on the Sex Offender’s Register. </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a:extLst>
              <a:ext uri="{FF2B5EF4-FFF2-40B4-BE49-F238E27FC236}">
                <a16:creationId xmlns:a16="http://schemas.microsoft.com/office/drawing/2014/main" id="{9962D89B-4D83-4B4A-8232-2D541FB61A7E}"/>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107644DE-FB7E-1E44-BCCA-6B3CB3D39A00}" type="slidenum">
              <a:rPr lang="en-GB" altLang="en-US"/>
              <a:pPr eaLnBrk="1" hangingPunct="1"/>
              <a:t>15</a:t>
            </a:fld>
            <a:endParaRPr lang="en-GB" altLang="en-US"/>
          </a:p>
        </p:txBody>
      </p:sp>
      <p:sp>
        <p:nvSpPr>
          <p:cNvPr id="32771" name="Rectangle 2">
            <a:extLst>
              <a:ext uri="{FF2B5EF4-FFF2-40B4-BE49-F238E27FC236}">
                <a16:creationId xmlns:a16="http://schemas.microsoft.com/office/drawing/2014/main" id="{17DA3335-6DE9-0347-85BA-596857026618}"/>
              </a:ext>
            </a:extLst>
          </p:cNvPr>
          <p:cNvSpPr>
            <a:spLocks noRot="1" noChangeArrowheads="1" noTextEdit="1"/>
          </p:cNvSpPr>
          <p:nvPr>
            <p:ph type="sldImg"/>
          </p:nvPr>
        </p:nvSpPr>
        <p:spPr>
          <a:ln/>
        </p:spPr>
      </p:sp>
      <p:sp>
        <p:nvSpPr>
          <p:cNvPr id="32772" name="Rectangle 3">
            <a:extLst>
              <a:ext uri="{FF2B5EF4-FFF2-40B4-BE49-F238E27FC236}">
                <a16:creationId xmlns:a16="http://schemas.microsoft.com/office/drawing/2014/main" id="{0C25BA4E-E3BD-BB43-90DB-7E1000D87D99}"/>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latin typeface="Arial" panose="020B0604020202020204" pitchFamily="34" charset="0"/>
                <a:cs typeface="Arial" panose="020B0604020202020204" pitchFamily="34" charset="0"/>
              </a:rPr>
              <a:t>As the girl is 13 consent is not possible. This is abduction. It is a criminal offence to take or send a child out of the UK without the consent of a person who has parental responsibility for the child. The penalty is up to 7 years imprisonment. </a:t>
            </a:r>
          </a:p>
          <a:p>
            <a:pPr eaLnBrk="1" hangingPunct="1"/>
            <a:endParaRPr lang="en-US" altLang="en-US">
              <a:latin typeface="Arial" panose="020B0604020202020204" pitchFamily="34" charset="0"/>
              <a:cs typeface="Arial" panose="020B0604020202020204" pitchFamily="34" charset="0"/>
            </a:endParaRPr>
          </a:p>
          <a:p>
            <a:pPr eaLnBrk="1" hangingPunct="1"/>
            <a:r>
              <a:rPr lang="en-US" altLang="en-US">
                <a:latin typeface="Arial" panose="020B0604020202020204" pitchFamily="34" charset="0"/>
                <a:cs typeface="Arial" panose="020B0604020202020204" pitchFamily="34" charset="0"/>
              </a:rPr>
              <a:t>Statutory sexual assault will occur if he touches her in a sexual manner which carries a penalty of between 6 months and 10 years. </a:t>
            </a:r>
          </a:p>
          <a:p>
            <a:pPr eaLnBrk="1" hangingPunct="1"/>
            <a:endParaRPr lang="en-US" altLang="en-US">
              <a:latin typeface="Arial" panose="020B0604020202020204" pitchFamily="34" charset="0"/>
              <a:cs typeface="Arial" panose="020B0604020202020204" pitchFamily="34" charset="0"/>
            </a:endParaRPr>
          </a:p>
          <a:p>
            <a:pPr eaLnBrk="1" hangingPunct="1"/>
            <a:r>
              <a:rPr lang="en-US" altLang="en-US">
                <a:latin typeface="Arial" panose="020B0604020202020204" pitchFamily="34" charset="0"/>
                <a:cs typeface="Arial" panose="020B0604020202020204" pitchFamily="34" charset="0"/>
              </a:rPr>
              <a:t>If sex takes place it is rape with  a possible sentence of life imprisonment. </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a:extLst>
              <a:ext uri="{FF2B5EF4-FFF2-40B4-BE49-F238E27FC236}">
                <a16:creationId xmlns:a16="http://schemas.microsoft.com/office/drawing/2014/main" id="{72BE94A4-3AA1-7B4A-AC81-7E60D360893C}"/>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16CD5B36-3515-0545-92A1-C1B9410C278A}" type="slidenum">
              <a:rPr lang="en-GB" altLang="en-US"/>
              <a:pPr eaLnBrk="1" hangingPunct="1"/>
              <a:t>2</a:t>
            </a:fld>
            <a:endParaRPr lang="en-GB" altLang="en-US"/>
          </a:p>
        </p:txBody>
      </p:sp>
      <p:sp>
        <p:nvSpPr>
          <p:cNvPr id="19459" name="Rectangle 2">
            <a:extLst>
              <a:ext uri="{FF2B5EF4-FFF2-40B4-BE49-F238E27FC236}">
                <a16:creationId xmlns:a16="http://schemas.microsoft.com/office/drawing/2014/main" id="{BFBEDDA2-2A2C-DA42-B1CF-96512BA5071A}"/>
              </a:ext>
            </a:extLst>
          </p:cNvPr>
          <p:cNvSpPr>
            <a:spLocks noRot="1" noChangeArrowheads="1" noTextEdit="1"/>
          </p:cNvSpPr>
          <p:nvPr>
            <p:ph type="sldImg"/>
          </p:nvPr>
        </p:nvSpPr>
        <p:spPr>
          <a:ln/>
        </p:spPr>
      </p:sp>
      <p:sp>
        <p:nvSpPr>
          <p:cNvPr id="19460" name="Rectangle 3">
            <a:extLst>
              <a:ext uri="{FF2B5EF4-FFF2-40B4-BE49-F238E27FC236}">
                <a16:creationId xmlns:a16="http://schemas.microsoft.com/office/drawing/2014/main" id="{1BA35011-70B9-DA49-A3FC-722E99BF61AE}"/>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eaLnBrk="1" hangingPunct="1"/>
            <a:r>
              <a:rPr lang="en-US" altLang="en-US">
                <a:latin typeface="Arial" panose="020B0604020202020204" pitchFamily="34" charset="0"/>
                <a:cs typeface="Arial" panose="020B0604020202020204" pitchFamily="34" charset="0"/>
              </a:rPr>
              <a:t>Providing the kissing is consensual between the 15 year olds then an offence will not have taken place. It is important to establish even if only kissing is taking place that your partner is happy for this to happen. If kissing is forced upon another person then in law a sexual assault may be seen to have occurred. </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a:extLst>
              <a:ext uri="{FF2B5EF4-FFF2-40B4-BE49-F238E27FC236}">
                <a16:creationId xmlns:a16="http://schemas.microsoft.com/office/drawing/2014/main" id="{8705D8D0-FA70-4E4F-8AC4-E2C6D14013A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525A5A37-8597-184F-B9E3-B506199D3C85}" type="slidenum">
              <a:rPr lang="en-GB" altLang="en-US"/>
              <a:pPr eaLnBrk="1" hangingPunct="1"/>
              <a:t>3</a:t>
            </a:fld>
            <a:endParaRPr lang="en-GB" altLang="en-US"/>
          </a:p>
        </p:txBody>
      </p:sp>
      <p:sp>
        <p:nvSpPr>
          <p:cNvPr id="20483" name="Rectangle 2">
            <a:extLst>
              <a:ext uri="{FF2B5EF4-FFF2-40B4-BE49-F238E27FC236}">
                <a16:creationId xmlns:a16="http://schemas.microsoft.com/office/drawing/2014/main" id="{113022C9-00BD-F140-9817-8C383ABEC65B}"/>
              </a:ext>
            </a:extLst>
          </p:cNvPr>
          <p:cNvSpPr>
            <a:spLocks noRot="1" noChangeArrowheads="1" noTextEdit="1"/>
          </p:cNvSpPr>
          <p:nvPr>
            <p:ph type="sldImg"/>
          </p:nvPr>
        </p:nvSpPr>
        <p:spPr>
          <a:ln/>
        </p:spPr>
      </p:sp>
      <p:sp>
        <p:nvSpPr>
          <p:cNvPr id="20484" name="Rectangle 3">
            <a:extLst>
              <a:ext uri="{FF2B5EF4-FFF2-40B4-BE49-F238E27FC236}">
                <a16:creationId xmlns:a16="http://schemas.microsoft.com/office/drawing/2014/main" id="{DA054A73-3340-7F40-9799-D5819C9EE8F3}"/>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a:r>
              <a:rPr lang="en-GB" altLang="en-US">
                <a:latin typeface="Arial" panose="020B0604020202020204" pitchFamily="34" charset="0"/>
                <a:cs typeface="Arial" panose="020B0604020202020204" pitchFamily="34" charset="0"/>
              </a:rPr>
              <a:t>The fifteen year old is underage. The 19 year old could be prosecuted for sexual assault  which may carry a prison sentence of between 6 months and 10 years.</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a:extLst>
              <a:ext uri="{FF2B5EF4-FFF2-40B4-BE49-F238E27FC236}">
                <a16:creationId xmlns:a16="http://schemas.microsoft.com/office/drawing/2014/main" id="{05E700B6-4CB0-B44C-8666-9BC01F13C5E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5AD246E5-295C-1C4D-A260-4D3ABCC4AD24}" type="slidenum">
              <a:rPr lang="en-GB" altLang="en-US"/>
              <a:pPr eaLnBrk="1" hangingPunct="1"/>
              <a:t>4</a:t>
            </a:fld>
            <a:endParaRPr lang="en-GB" altLang="en-US"/>
          </a:p>
        </p:txBody>
      </p:sp>
      <p:sp>
        <p:nvSpPr>
          <p:cNvPr id="21507" name="Rectangle 2">
            <a:extLst>
              <a:ext uri="{FF2B5EF4-FFF2-40B4-BE49-F238E27FC236}">
                <a16:creationId xmlns:a16="http://schemas.microsoft.com/office/drawing/2014/main" id="{F956872A-8C3C-7444-AA0A-36591697FA08}"/>
              </a:ext>
            </a:extLst>
          </p:cNvPr>
          <p:cNvSpPr>
            <a:spLocks noRot="1" noChangeArrowheads="1" noTextEdit="1"/>
          </p:cNvSpPr>
          <p:nvPr>
            <p:ph type="sldImg"/>
          </p:nvPr>
        </p:nvSpPr>
        <p:spPr>
          <a:ln/>
        </p:spPr>
      </p:sp>
      <p:sp>
        <p:nvSpPr>
          <p:cNvPr id="21508" name="Rectangle 3">
            <a:extLst>
              <a:ext uri="{FF2B5EF4-FFF2-40B4-BE49-F238E27FC236}">
                <a16:creationId xmlns:a16="http://schemas.microsoft.com/office/drawing/2014/main" id="{67B1B6BB-6B12-4349-9E2F-CACB533CD51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a:r>
              <a:rPr lang="en-GB" altLang="en-US">
                <a:latin typeface="Arial" panose="020B0604020202020204" pitchFamily="34" charset="0"/>
                <a:cs typeface="Arial" panose="020B0604020202020204" pitchFamily="34" charset="0"/>
              </a:rPr>
              <a:t>This is the offence of causing a child to watch a sexual act and can carry a penalty in law of 6 months to up to 10 years in prison for a serious offence.</a:t>
            </a:r>
          </a:p>
          <a:p>
            <a:pPr algn="just"/>
            <a:r>
              <a:rPr lang="en-GB" altLang="en-US">
                <a:latin typeface="Arial" panose="020B0604020202020204" pitchFamily="34" charset="0"/>
                <a:cs typeface="Arial" panose="020B0604020202020204" pitchFamily="34" charset="0"/>
              </a:rPr>
              <a:t> It may also be the offence of c</a:t>
            </a:r>
            <a:r>
              <a:rPr lang="en-US" altLang="en-US">
                <a:latin typeface="Arial" panose="020B0604020202020204" pitchFamily="34" charset="0"/>
                <a:cs typeface="Arial" panose="020B0604020202020204" pitchFamily="34" charset="0"/>
              </a:rPr>
              <a:t>ausing or inciting a child to engage in sexual activity which carries the penalty in law of a prison sentence from 6 months to 14 years, pending the seriousness of the sexual activity that is engaged in.</a:t>
            </a:r>
            <a:endParaRPr lang="en-GB" altLang="en-US">
              <a:latin typeface="Arial" panose="020B0604020202020204" pitchFamily="34" charset="0"/>
              <a:cs typeface="Arial" panose="020B0604020202020204" pitchFamily="34" charset="0"/>
            </a:endParaRPr>
          </a:p>
          <a:p>
            <a:pPr algn="just" eaLnBrk="1" hangingPunct="1"/>
            <a:endParaRPr lang="en-US" altLang="en-US">
              <a:latin typeface="Arial" panose="020B0604020202020204" pitchFamily="34" charset="0"/>
              <a:cs typeface="Arial" panose="020B060402020202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a:extLst>
              <a:ext uri="{FF2B5EF4-FFF2-40B4-BE49-F238E27FC236}">
                <a16:creationId xmlns:a16="http://schemas.microsoft.com/office/drawing/2014/main" id="{CD54ED9A-D014-694E-A896-65BB2D5E122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1E9EB3C3-1B80-C04D-9E5B-E372DC0A4020}" type="slidenum">
              <a:rPr lang="en-GB" altLang="en-US"/>
              <a:pPr eaLnBrk="1" hangingPunct="1"/>
              <a:t>5</a:t>
            </a:fld>
            <a:endParaRPr lang="en-GB" altLang="en-US"/>
          </a:p>
        </p:txBody>
      </p:sp>
      <p:sp>
        <p:nvSpPr>
          <p:cNvPr id="22531" name="Rectangle 2">
            <a:extLst>
              <a:ext uri="{FF2B5EF4-FFF2-40B4-BE49-F238E27FC236}">
                <a16:creationId xmlns:a16="http://schemas.microsoft.com/office/drawing/2014/main" id="{8E00DE2F-246A-794E-BFB3-C29BFBD039FA}"/>
              </a:ext>
            </a:extLst>
          </p:cNvPr>
          <p:cNvSpPr>
            <a:spLocks noRot="1" noChangeArrowheads="1" noTextEdit="1"/>
          </p:cNvSpPr>
          <p:nvPr>
            <p:ph type="sldImg"/>
          </p:nvPr>
        </p:nvSpPr>
        <p:spPr>
          <a:ln/>
        </p:spPr>
      </p:sp>
      <p:sp>
        <p:nvSpPr>
          <p:cNvPr id="22532" name="Rectangle 3">
            <a:extLst>
              <a:ext uri="{FF2B5EF4-FFF2-40B4-BE49-F238E27FC236}">
                <a16:creationId xmlns:a16="http://schemas.microsoft.com/office/drawing/2014/main" id="{F1CF664F-AD17-3347-8007-C8E6284C9723}"/>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altLang="en-US">
                <a:latin typeface="Arial" panose="020B0604020202020204" pitchFamily="34" charset="0"/>
                <a:cs typeface="Arial" panose="020B0604020202020204" pitchFamily="34" charset="0"/>
              </a:rPr>
              <a:t>The law in Wales states sexual consent is only possible if both partners whether same or different sex couples are 16 years of age. </a:t>
            </a:r>
            <a:endParaRPr lang="en-US" altLang="en-US">
              <a:latin typeface="Arial" panose="020B0604020202020204" pitchFamily="34" charset="0"/>
              <a:cs typeface="Arial" panose="020B0604020202020204"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a:extLst>
              <a:ext uri="{FF2B5EF4-FFF2-40B4-BE49-F238E27FC236}">
                <a16:creationId xmlns:a16="http://schemas.microsoft.com/office/drawing/2014/main" id="{B0AAA12E-3CFF-7647-8296-2E94CFA15CF3}"/>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94E6633B-36E0-EE49-93FA-0EC3923E202F}" type="slidenum">
              <a:rPr lang="en-GB" altLang="en-US"/>
              <a:pPr eaLnBrk="1" hangingPunct="1"/>
              <a:t>6</a:t>
            </a:fld>
            <a:endParaRPr lang="en-GB" altLang="en-US"/>
          </a:p>
        </p:txBody>
      </p:sp>
      <p:sp>
        <p:nvSpPr>
          <p:cNvPr id="23555" name="Rectangle 2">
            <a:extLst>
              <a:ext uri="{FF2B5EF4-FFF2-40B4-BE49-F238E27FC236}">
                <a16:creationId xmlns:a16="http://schemas.microsoft.com/office/drawing/2014/main" id="{B748F35D-176C-8F4F-8CC3-EDE97522B235}"/>
              </a:ext>
            </a:extLst>
          </p:cNvPr>
          <p:cNvSpPr>
            <a:spLocks noRot="1" noChangeArrowheads="1" noTextEdit="1"/>
          </p:cNvSpPr>
          <p:nvPr>
            <p:ph type="sldImg"/>
          </p:nvPr>
        </p:nvSpPr>
        <p:spPr>
          <a:ln/>
        </p:spPr>
      </p:sp>
      <p:sp>
        <p:nvSpPr>
          <p:cNvPr id="23556" name="Rectangle 3">
            <a:extLst>
              <a:ext uri="{FF2B5EF4-FFF2-40B4-BE49-F238E27FC236}">
                <a16:creationId xmlns:a16="http://schemas.microsoft.com/office/drawing/2014/main" id="{EE067C0A-9B22-E145-A915-B91F8131AE93}"/>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a:r>
              <a:rPr lang="en-GB" altLang="en-US">
                <a:latin typeface="Arial" panose="020B0604020202020204" pitchFamily="34" charset="0"/>
                <a:cs typeface="Arial" panose="020B0604020202020204" pitchFamily="34" charset="0"/>
              </a:rPr>
              <a:t>It all depends on the meaning of the term dating. If the relationship is not sexual then no offences are being made. However, if the relationship involves sexual activity then in law the male could face prosecution and a jail sentence of up to two years. </a:t>
            </a:r>
          </a:p>
          <a:p>
            <a:pPr eaLnBrk="1" hangingPunct="1"/>
            <a:endParaRPr lang="en-US" altLang="en-US">
              <a:latin typeface="Arial" panose="020B0604020202020204" pitchFamily="34" charset="0"/>
              <a:cs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a:extLst>
              <a:ext uri="{FF2B5EF4-FFF2-40B4-BE49-F238E27FC236}">
                <a16:creationId xmlns:a16="http://schemas.microsoft.com/office/drawing/2014/main" id="{4CC3D93E-E391-7E4C-B129-B1A2663999D8}"/>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BEF08A5A-F40D-3843-A326-F332FF51B901}" type="slidenum">
              <a:rPr lang="en-GB" altLang="en-US"/>
              <a:pPr eaLnBrk="1" hangingPunct="1"/>
              <a:t>7</a:t>
            </a:fld>
            <a:endParaRPr lang="en-GB" altLang="en-US"/>
          </a:p>
        </p:txBody>
      </p:sp>
      <p:sp>
        <p:nvSpPr>
          <p:cNvPr id="24579" name="Rectangle 2">
            <a:extLst>
              <a:ext uri="{FF2B5EF4-FFF2-40B4-BE49-F238E27FC236}">
                <a16:creationId xmlns:a16="http://schemas.microsoft.com/office/drawing/2014/main" id="{45CAA7CF-7137-154C-B0EC-1B33AFCB08D9}"/>
              </a:ext>
            </a:extLst>
          </p:cNvPr>
          <p:cNvSpPr>
            <a:spLocks noRot="1" noChangeArrowheads="1" noTextEdit="1"/>
          </p:cNvSpPr>
          <p:nvPr>
            <p:ph type="sldImg"/>
          </p:nvPr>
        </p:nvSpPr>
        <p:spPr>
          <a:ln/>
        </p:spPr>
      </p:sp>
      <p:sp>
        <p:nvSpPr>
          <p:cNvPr id="24580" name="Rectangle 3">
            <a:extLst>
              <a:ext uri="{FF2B5EF4-FFF2-40B4-BE49-F238E27FC236}">
                <a16:creationId xmlns:a16="http://schemas.microsoft.com/office/drawing/2014/main" id="{9EC67E81-0EC3-414E-9D54-6992833DD61A}"/>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altLang="en-US">
                <a:latin typeface="Arial" panose="020B0604020202020204" pitchFamily="34" charset="0"/>
                <a:cs typeface="Arial" panose="020B0604020202020204" pitchFamily="34" charset="0"/>
              </a:rPr>
              <a:t>This is the offence of c</a:t>
            </a:r>
            <a:r>
              <a:rPr lang="en-US" altLang="en-US">
                <a:latin typeface="Arial" panose="020B0604020202020204" pitchFamily="34" charset="0"/>
                <a:cs typeface="Arial" panose="020B0604020202020204" pitchFamily="34" charset="0"/>
              </a:rPr>
              <a:t>ausing or inciting a child to engage in sexual activity which carries the penalty in law of a prison sentence from 6 months to 14 years, pending the seriousness of the sexual activity that is engaged in.</a:t>
            </a:r>
            <a:endParaRPr lang="en-GB" altLang="en-US">
              <a:latin typeface="Arial" panose="020B0604020202020204" pitchFamily="34" charset="0"/>
              <a:cs typeface="Arial" panose="020B0604020202020204" pitchFamily="34" charset="0"/>
            </a:endParaRPr>
          </a:p>
          <a:p>
            <a:endParaRPr lang="en-GB" altLang="en-US">
              <a:latin typeface="Arial" panose="020B0604020202020204" pitchFamily="34" charset="0"/>
              <a:cs typeface="Arial" panose="020B0604020202020204" pitchFamily="34" charset="0"/>
            </a:endParaRPr>
          </a:p>
          <a:p>
            <a:pPr eaLnBrk="1" hangingPunct="1"/>
            <a:endParaRPr lang="en-US" altLang="en-US">
              <a:latin typeface="Arial" panose="020B0604020202020204" pitchFamily="34" charset="0"/>
              <a:cs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a:extLst>
              <a:ext uri="{FF2B5EF4-FFF2-40B4-BE49-F238E27FC236}">
                <a16:creationId xmlns:a16="http://schemas.microsoft.com/office/drawing/2014/main" id="{94F8127C-E9D0-F149-9CE8-4207B179FD41}"/>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3105B4F1-AF70-3D46-8F0B-0FCE4592C052}" type="slidenum">
              <a:rPr lang="en-GB" altLang="en-US"/>
              <a:pPr eaLnBrk="1" hangingPunct="1"/>
              <a:t>8</a:t>
            </a:fld>
            <a:endParaRPr lang="en-GB" altLang="en-US"/>
          </a:p>
        </p:txBody>
      </p:sp>
      <p:sp>
        <p:nvSpPr>
          <p:cNvPr id="25603" name="Rectangle 2">
            <a:extLst>
              <a:ext uri="{FF2B5EF4-FFF2-40B4-BE49-F238E27FC236}">
                <a16:creationId xmlns:a16="http://schemas.microsoft.com/office/drawing/2014/main" id="{5D30FFEA-378D-5845-A550-8EA55D6DCEE4}"/>
              </a:ext>
            </a:extLst>
          </p:cNvPr>
          <p:cNvSpPr>
            <a:spLocks noRot="1" noChangeArrowheads="1" noTextEdit="1"/>
          </p:cNvSpPr>
          <p:nvPr>
            <p:ph type="sldImg"/>
          </p:nvPr>
        </p:nvSpPr>
        <p:spPr>
          <a:ln/>
        </p:spPr>
      </p:sp>
      <p:sp>
        <p:nvSpPr>
          <p:cNvPr id="25604" name="Rectangle 3">
            <a:extLst>
              <a:ext uri="{FF2B5EF4-FFF2-40B4-BE49-F238E27FC236}">
                <a16:creationId xmlns:a16="http://schemas.microsoft.com/office/drawing/2014/main" id="{A9F0B4B7-1071-D648-8929-65266437E6C1}"/>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cs typeface="Arial" panose="020B0604020202020204" pitchFamily="34" charset="0"/>
            </a:endParaRPr>
          </a:p>
          <a:p>
            <a:pPr eaLnBrk="1" hangingPunct="1"/>
            <a:r>
              <a:rPr lang="en-US" altLang="en-US">
                <a:latin typeface="Arial" panose="020B0604020202020204" pitchFamily="34" charset="0"/>
                <a:cs typeface="Arial" panose="020B0604020202020204" pitchFamily="34" charset="0"/>
              </a:rPr>
              <a:t>These photos would be considered indecent images of a child. Dependant on the level of indecency of the image  the penalty is up to 10 years imprisonment and registration as a sex offender.  </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a:extLst>
              <a:ext uri="{FF2B5EF4-FFF2-40B4-BE49-F238E27FC236}">
                <a16:creationId xmlns:a16="http://schemas.microsoft.com/office/drawing/2014/main" id="{9A964AB9-E529-DB4D-8A20-4525972E2CC9}"/>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ECCB5664-7E5C-814B-ACD6-E99D2BFD80C2}" type="slidenum">
              <a:rPr lang="en-GB" altLang="en-US"/>
              <a:pPr eaLnBrk="1" hangingPunct="1"/>
              <a:t>9</a:t>
            </a:fld>
            <a:endParaRPr lang="en-GB" altLang="en-US"/>
          </a:p>
        </p:txBody>
      </p:sp>
      <p:sp>
        <p:nvSpPr>
          <p:cNvPr id="26627" name="Rectangle 2">
            <a:extLst>
              <a:ext uri="{FF2B5EF4-FFF2-40B4-BE49-F238E27FC236}">
                <a16:creationId xmlns:a16="http://schemas.microsoft.com/office/drawing/2014/main" id="{F95B4425-E2AC-6642-B791-C3245D442301}"/>
              </a:ext>
            </a:extLst>
          </p:cNvPr>
          <p:cNvSpPr>
            <a:spLocks noRot="1" noChangeArrowheads="1" noTextEdit="1"/>
          </p:cNvSpPr>
          <p:nvPr>
            <p:ph type="sldImg"/>
          </p:nvPr>
        </p:nvSpPr>
        <p:spPr>
          <a:ln/>
        </p:spPr>
      </p:sp>
      <p:sp>
        <p:nvSpPr>
          <p:cNvPr id="26628" name="Rectangle 3">
            <a:extLst>
              <a:ext uri="{FF2B5EF4-FFF2-40B4-BE49-F238E27FC236}">
                <a16:creationId xmlns:a16="http://schemas.microsoft.com/office/drawing/2014/main" id="{FBC571E8-2604-D742-A5BC-2B2354CFC9F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altLang="en-US">
                <a:latin typeface="Arial" panose="020B0604020202020204" pitchFamily="34" charset="0"/>
                <a:cs typeface="Arial" panose="020B0604020202020204" pitchFamily="34" charset="0"/>
              </a:rPr>
              <a:t>Both are over the legal age of consent and the 17 year old girl is free in law to live with her partner only with her parents’ consent.</a:t>
            </a:r>
          </a:p>
          <a:p>
            <a:pPr eaLnBrk="1" hangingPunct="1"/>
            <a:endParaRPr lang="en-US" altLang="en-US">
              <a:latin typeface="Arial" panose="020B0604020202020204" pitchFamily="34" charset="0"/>
              <a:cs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Rectangle 4">
            <a:extLst>
              <a:ext uri="{FF2B5EF4-FFF2-40B4-BE49-F238E27FC236}">
                <a16:creationId xmlns:a16="http://schemas.microsoft.com/office/drawing/2014/main" id="{286DA92E-0C49-F14F-9D3E-94405813348E}"/>
              </a:ext>
            </a:extLst>
          </p:cNvPr>
          <p:cNvSpPr>
            <a:spLocks noGrp="1" noChangeArrowheads="1"/>
          </p:cNvSpPr>
          <p:nvPr>
            <p:ph type="dt" sz="half" idx="10"/>
          </p:nvPr>
        </p:nvSpPr>
        <p:spPr>
          <a:ln/>
        </p:spPr>
        <p:txBody>
          <a:bodyPr/>
          <a:lstStyle>
            <a:lvl1pPr>
              <a:defRPr/>
            </a:lvl1pPr>
          </a:lstStyle>
          <a:p>
            <a:pPr>
              <a:defRPr/>
            </a:pPr>
            <a:endParaRPr lang="en-GB"/>
          </a:p>
        </p:txBody>
      </p:sp>
      <p:sp>
        <p:nvSpPr>
          <p:cNvPr id="5" name="Rectangle 5">
            <a:extLst>
              <a:ext uri="{FF2B5EF4-FFF2-40B4-BE49-F238E27FC236}">
                <a16:creationId xmlns:a16="http://schemas.microsoft.com/office/drawing/2014/main" id="{A9B43503-FA4E-104B-9FC7-E80CF1DD0555}"/>
              </a:ext>
            </a:extLst>
          </p:cNvPr>
          <p:cNvSpPr>
            <a:spLocks noGrp="1" noChangeArrowheads="1"/>
          </p:cNvSpPr>
          <p:nvPr>
            <p:ph type="ftr" sz="quarter" idx="11"/>
          </p:nvPr>
        </p:nvSpPr>
        <p:spPr>
          <a:ln/>
        </p:spPr>
        <p:txBody>
          <a:bodyPr/>
          <a:lstStyle>
            <a:lvl1pPr>
              <a:defRPr/>
            </a:lvl1pPr>
          </a:lstStyle>
          <a:p>
            <a:pPr>
              <a:defRPr/>
            </a:pPr>
            <a:endParaRPr lang="en-GB"/>
          </a:p>
        </p:txBody>
      </p:sp>
      <p:sp>
        <p:nvSpPr>
          <p:cNvPr id="6" name="Rectangle 6">
            <a:extLst>
              <a:ext uri="{FF2B5EF4-FFF2-40B4-BE49-F238E27FC236}">
                <a16:creationId xmlns:a16="http://schemas.microsoft.com/office/drawing/2014/main" id="{74B61A10-47E3-A744-921B-69CC7CB71EB6}"/>
              </a:ext>
            </a:extLst>
          </p:cNvPr>
          <p:cNvSpPr>
            <a:spLocks noGrp="1" noChangeArrowheads="1"/>
          </p:cNvSpPr>
          <p:nvPr>
            <p:ph type="sldNum" sz="quarter" idx="12"/>
          </p:nvPr>
        </p:nvSpPr>
        <p:spPr>
          <a:ln/>
        </p:spPr>
        <p:txBody>
          <a:bodyPr/>
          <a:lstStyle>
            <a:lvl1pPr>
              <a:defRPr/>
            </a:lvl1pPr>
          </a:lstStyle>
          <a:p>
            <a:fld id="{EDDB60D6-DF2B-F248-94CA-2C3AA891E6C2}" type="slidenum">
              <a:rPr lang="en-GB" altLang="en-US"/>
              <a:pPr/>
              <a:t>‹#›</a:t>
            </a:fld>
            <a:endParaRPr lang="en-GB" altLang="en-US"/>
          </a:p>
        </p:txBody>
      </p:sp>
    </p:spTree>
    <p:extLst>
      <p:ext uri="{BB962C8B-B14F-4D97-AF65-F5344CB8AC3E}">
        <p14:creationId xmlns:p14="http://schemas.microsoft.com/office/powerpoint/2010/main" val="17891825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a:extLst>
              <a:ext uri="{FF2B5EF4-FFF2-40B4-BE49-F238E27FC236}">
                <a16:creationId xmlns:a16="http://schemas.microsoft.com/office/drawing/2014/main" id="{52CAE0E5-FD14-4F4D-BB05-12246B53BAE5}"/>
              </a:ext>
            </a:extLst>
          </p:cNvPr>
          <p:cNvSpPr>
            <a:spLocks noGrp="1" noChangeArrowheads="1"/>
          </p:cNvSpPr>
          <p:nvPr>
            <p:ph type="dt" sz="half" idx="10"/>
          </p:nvPr>
        </p:nvSpPr>
        <p:spPr>
          <a:ln/>
        </p:spPr>
        <p:txBody>
          <a:bodyPr/>
          <a:lstStyle>
            <a:lvl1pPr>
              <a:defRPr/>
            </a:lvl1pPr>
          </a:lstStyle>
          <a:p>
            <a:pPr>
              <a:defRPr/>
            </a:pPr>
            <a:endParaRPr lang="en-GB"/>
          </a:p>
        </p:txBody>
      </p:sp>
      <p:sp>
        <p:nvSpPr>
          <p:cNvPr id="5" name="Rectangle 5">
            <a:extLst>
              <a:ext uri="{FF2B5EF4-FFF2-40B4-BE49-F238E27FC236}">
                <a16:creationId xmlns:a16="http://schemas.microsoft.com/office/drawing/2014/main" id="{57250898-D0E6-4141-9A2C-1BB20AD3C155}"/>
              </a:ext>
            </a:extLst>
          </p:cNvPr>
          <p:cNvSpPr>
            <a:spLocks noGrp="1" noChangeArrowheads="1"/>
          </p:cNvSpPr>
          <p:nvPr>
            <p:ph type="ftr" sz="quarter" idx="11"/>
          </p:nvPr>
        </p:nvSpPr>
        <p:spPr>
          <a:ln/>
        </p:spPr>
        <p:txBody>
          <a:bodyPr/>
          <a:lstStyle>
            <a:lvl1pPr>
              <a:defRPr/>
            </a:lvl1pPr>
          </a:lstStyle>
          <a:p>
            <a:pPr>
              <a:defRPr/>
            </a:pPr>
            <a:endParaRPr lang="en-GB"/>
          </a:p>
        </p:txBody>
      </p:sp>
      <p:sp>
        <p:nvSpPr>
          <p:cNvPr id="6" name="Rectangle 6">
            <a:extLst>
              <a:ext uri="{FF2B5EF4-FFF2-40B4-BE49-F238E27FC236}">
                <a16:creationId xmlns:a16="http://schemas.microsoft.com/office/drawing/2014/main" id="{2ED6C312-CD63-4344-B66B-A9B95DA1878C}"/>
              </a:ext>
            </a:extLst>
          </p:cNvPr>
          <p:cNvSpPr>
            <a:spLocks noGrp="1" noChangeArrowheads="1"/>
          </p:cNvSpPr>
          <p:nvPr>
            <p:ph type="sldNum" sz="quarter" idx="12"/>
          </p:nvPr>
        </p:nvSpPr>
        <p:spPr>
          <a:ln/>
        </p:spPr>
        <p:txBody>
          <a:bodyPr/>
          <a:lstStyle>
            <a:lvl1pPr>
              <a:defRPr/>
            </a:lvl1pPr>
          </a:lstStyle>
          <a:p>
            <a:fld id="{748E7A25-0385-144E-80B5-B06407BA8D26}" type="slidenum">
              <a:rPr lang="en-GB" altLang="en-US"/>
              <a:pPr/>
              <a:t>‹#›</a:t>
            </a:fld>
            <a:endParaRPr lang="en-GB" altLang="en-US"/>
          </a:p>
        </p:txBody>
      </p:sp>
    </p:spTree>
    <p:extLst>
      <p:ext uri="{BB962C8B-B14F-4D97-AF65-F5344CB8AC3E}">
        <p14:creationId xmlns:p14="http://schemas.microsoft.com/office/powerpoint/2010/main" val="24518105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a:extLst>
              <a:ext uri="{FF2B5EF4-FFF2-40B4-BE49-F238E27FC236}">
                <a16:creationId xmlns:a16="http://schemas.microsoft.com/office/drawing/2014/main" id="{36A9A428-6ADC-CB41-B9DD-C6B94B645412}"/>
              </a:ext>
            </a:extLst>
          </p:cNvPr>
          <p:cNvSpPr>
            <a:spLocks noGrp="1" noChangeArrowheads="1"/>
          </p:cNvSpPr>
          <p:nvPr>
            <p:ph type="dt" sz="half" idx="10"/>
          </p:nvPr>
        </p:nvSpPr>
        <p:spPr>
          <a:ln/>
        </p:spPr>
        <p:txBody>
          <a:bodyPr/>
          <a:lstStyle>
            <a:lvl1pPr>
              <a:defRPr/>
            </a:lvl1pPr>
          </a:lstStyle>
          <a:p>
            <a:pPr>
              <a:defRPr/>
            </a:pPr>
            <a:endParaRPr lang="en-GB"/>
          </a:p>
        </p:txBody>
      </p:sp>
      <p:sp>
        <p:nvSpPr>
          <p:cNvPr id="5" name="Rectangle 5">
            <a:extLst>
              <a:ext uri="{FF2B5EF4-FFF2-40B4-BE49-F238E27FC236}">
                <a16:creationId xmlns:a16="http://schemas.microsoft.com/office/drawing/2014/main" id="{7A43CF49-CE15-8D40-A56F-EE2786324E20}"/>
              </a:ext>
            </a:extLst>
          </p:cNvPr>
          <p:cNvSpPr>
            <a:spLocks noGrp="1" noChangeArrowheads="1"/>
          </p:cNvSpPr>
          <p:nvPr>
            <p:ph type="ftr" sz="quarter" idx="11"/>
          </p:nvPr>
        </p:nvSpPr>
        <p:spPr>
          <a:ln/>
        </p:spPr>
        <p:txBody>
          <a:bodyPr/>
          <a:lstStyle>
            <a:lvl1pPr>
              <a:defRPr/>
            </a:lvl1pPr>
          </a:lstStyle>
          <a:p>
            <a:pPr>
              <a:defRPr/>
            </a:pPr>
            <a:endParaRPr lang="en-GB"/>
          </a:p>
        </p:txBody>
      </p:sp>
      <p:sp>
        <p:nvSpPr>
          <p:cNvPr id="6" name="Rectangle 6">
            <a:extLst>
              <a:ext uri="{FF2B5EF4-FFF2-40B4-BE49-F238E27FC236}">
                <a16:creationId xmlns:a16="http://schemas.microsoft.com/office/drawing/2014/main" id="{33A5385B-2F09-E644-A9CB-816D7F96EFE3}"/>
              </a:ext>
            </a:extLst>
          </p:cNvPr>
          <p:cNvSpPr>
            <a:spLocks noGrp="1" noChangeArrowheads="1"/>
          </p:cNvSpPr>
          <p:nvPr>
            <p:ph type="sldNum" sz="quarter" idx="12"/>
          </p:nvPr>
        </p:nvSpPr>
        <p:spPr>
          <a:ln/>
        </p:spPr>
        <p:txBody>
          <a:bodyPr/>
          <a:lstStyle>
            <a:lvl1pPr>
              <a:defRPr/>
            </a:lvl1pPr>
          </a:lstStyle>
          <a:p>
            <a:fld id="{7CDC0112-54B4-454B-8D6F-099139B1905F}" type="slidenum">
              <a:rPr lang="en-GB" altLang="en-US"/>
              <a:pPr/>
              <a:t>‹#›</a:t>
            </a:fld>
            <a:endParaRPr lang="en-GB" altLang="en-US"/>
          </a:p>
        </p:txBody>
      </p:sp>
    </p:spTree>
    <p:extLst>
      <p:ext uri="{BB962C8B-B14F-4D97-AF65-F5344CB8AC3E}">
        <p14:creationId xmlns:p14="http://schemas.microsoft.com/office/powerpoint/2010/main" val="129869582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endParaRPr lang="en-GB"/>
          </a:p>
        </p:txBody>
      </p:sp>
      <p:sp>
        <p:nvSpPr>
          <p:cNvPr id="3" name="Text Placeholder 2"/>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4">
            <a:extLst>
              <a:ext uri="{FF2B5EF4-FFF2-40B4-BE49-F238E27FC236}">
                <a16:creationId xmlns:a16="http://schemas.microsoft.com/office/drawing/2014/main" id="{900C1992-D537-CE4F-B24D-79CC392AA32D}"/>
              </a:ext>
            </a:extLst>
          </p:cNvPr>
          <p:cNvSpPr>
            <a:spLocks noGrp="1" noChangeArrowheads="1"/>
          </p:cNvSpPr>
          <p:nvPr>
            <p:ph type="dt" sz="half" idx="10"/>
          </p:nvPr>
        </p:nvSpPr>
        <p:spPr>
          <a:ln/>
        </p:spPr>
        <p:txBody>
          <a:bodyPr/>
          <a:lstStyle>
            <a:lvl1pPr>
              <a:defRPr/>
            </a:lvl1pPr>
          </a:lstStyle>
          <a:p>
            <a:pPr>
              <a:defRPr/>
            </a:pPr>
            <a:endParaRPr lang="en-GB"/>
          </a:p>
        </p:txBody>
      </p:sp>
      <p:sp>
        <p:nvSpPr>
          <p:cNvPr id="6" name="Rectangle 5">
            <a:extLst>
              <a:ext uri="{FF2B5EF4-FFF2-40B4-BE49-F238E27FC236}">
                <a16:creationId xmlns:a16="http://schemas.microsoft.com/office/drawing/2014/main" id="{5F6B48D2-E748-D147-B29C-A2516C61A8D3}"/>
              </a:ext>
            </a:extLst>
          </p:cNvPr>
          <p:cNvSpPr>
            <a:spLocks noGrp="1" noChangeArrowheads="1"/>
          </p:cNvSpPr>
          <p:nvPr>
            <p:ph type="ftr" sz="quarter" idx="11"/>
          </p:nvPr>
        </p:nvSpPr>
        <p:spPr>
          <a:ln/>
        </p:spPr>
        <p:txBody>
          <a:bodyPr/>
          <a:lstStyle>
            <a:lvl1pPr>
              <a:defRPr/>
            </a:lvl1pPr>
          </a:lstStyle>
          <a:p>
            <a:pPr>
              <a:defRPr/>
            </a:pPr>
            <a:endParaRPr lang="en-GB"/>
          </a:p>
        </p:txBody>
      </p:sp>
      <p:sp>
        <p:nvSpPr>
          <p:cNvPr id="7" name="Rectangle 6">
            <a:extLst>
              <a:ext uri="{FF2B5EF4-FFF2-40B4-BE49-F238E27FC236}">
                <a16:creationId xmlns:a16="http://schemas.microsoft.com/office/drawing/2014/main" id="{A8BBCAF9-FF92-504F-AF5A-292808FECA98}"/>
              </a:ext>
            </a:extLst>
          </p:cNvPr>
          <p:cNvSpPr>
            <a:spLocks noGrp="1" noChangeArrowheads="1"/>
          </p:cNvSpPr>
          <p:nvPr>
            <p:ph type="sldNum" sz="quarter" idx="12"/>
          </p:nvPr>
        </p:nvSpPr>
        <p:spPr>
          <a:ln/>
        </p:spPr>
        <p:txBody>
          <a:bodyPr/>
          <a:lstStyle>
            <a:lvl1pPr>
              <a:defRPr/>
            </a:lvl1pPr>
          </a:lstStyle>
          <a:p>
            <a:fld id="{233C763F-5554-FF47-8AA7-8075AF93D8D8}" type="slidenum">
              <a:rPr lang="en-GB" altLang="en-US"/>
              <a:pPr/>
              <a:t>‹#›</a:t>
            </a:fld>
            <a:endParaRPr lang="en-GB" altLang="en-US"/>
          </a:p>
        </p:txBody>
      </p:sp>
    </p:spTree>
    <p:extLst>
      <p:ext uri="{BB962C8B-B14F-4D97-AF65-F5344CB8AC3E}">
        <p14:creationId xmlns:p14="http://schemas.microsoft.com/office/powerpoint/2010/main" val="39324446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a:extLst>
              <a:ext uri="{FF2B5EF4-FFF2-40B4-BE49-F238E27FC236}">
                <a16:creationId xmlns:a16="http://schemas.microsoft.com/office/drawing/2014/main" id="{0D07122A-D95E-7144-827C-4B4415CAC541}"/>
              </a:ext>
            </a:extLst>
          </p:cNvPr>
          <p:cNvSpPr>
            <a:spLocks noGrp="1" noChangeArrowheads="1"/>
          </p:cNvSpPr>
          <p:nvPr>
            <p:ph type="dt" sz="half" idx="10"/>
          </p:nvPr>
        </p:nvSpPr>
        <p:spPr>
          <a:ln/>
        </p:spPr>
        <p:txBody>
          <a:bodyPr/>
          <a:lstStyle>
            <a:lvl1pPr>
              <a:defRPr/>
            </a:lvl1pPr>
          </a:lstStyle>
          <a:p>
            <a:pPr>
              <a:defRPr/>
            </a:pPr>
            <a:endParaRPr lang="en-GB"/>
          </a:p>
        </p:txBody>
      </p:sp>
      <p:sp>
        <p:nvSpPr>
          <p:cNvPr id="5" name="Rectangle 5">
            <a:extLst>
              <a:ext uri="{FF2B5EF4-FFF2-40B4-BE49-F238E27FC236}">
                <a16:creationId xmlns:a16="http://schemas.microsoft.com/office/drawing/2014/main" id="{E7E965D8-7875-5247-A4CE-0DC405565E5D}"/>
              </a:ext>
            </a:extLst>
          </p:cNvPr>
          <p:cNvSpPr>
            <a:spLocks noGrp="1" noChangeArrowheads="1"/>
          </p:cNvSpPr>
          <p:nvPr>
            <p:ph type="ftr" sz="quarter" idx="11"/>
          </p:nvPr>
        </p:nvSpPr>
        <p:spPr>
          <a:ln/>
        </p:spPr>
        <p:txBody>
          <a:bodyPr/>
          <a:lstStyle>
            <a:lvl1pPr>
              <a:defRPr/>
            </a:lvl1pPr>
          </a:lstStyle>
          <a:p>
            <a:pPr>
              <a:defRPr/>
            </a:pPr>
            <a:endParaRPr lang="en-GB"/>
          </a:p>
        </p:txBody>
      </p:sp>
      <p:sp>
        <p:nvSpPr>
          <p:cNvPr id="6" name="Rectangle 6">
            <a:extLst>
              <a:ext uri="{FF2B5EF4-FFF2-40B4-BE49-F238E27FC236}">
                <a16:creationId xmlns:a16="http://schemas.microsoft.com/office/drawing/2014/main" id="{D8BF95B0-F63A-1344-9B33-DCD0A1E9A4FB}"/>
              </a:ext>
            </a:extLst>
          </p:cNvPr>
          <p:cNvSpPr>
            <a:spLocks noGrp="1" noChangeArrowheads="1"/>
          </p:cNvSpPr>
          <p:nvPr>
            <p:ph type="sldNum" sz="quarter" idx="12"/>
          </p:nvPr>
        </p:nvSpPr>
        <p:spPr>
          <a:ln/>
        </p:spPr>
        <p:txBody>
          <a:bodyPr/>
          <a:lstStyle>
            <a:lvl1pPr>
              <a:defRPr/>
            </a:lvl1pPr>
          </a:lstStyle>
          <a:p>
            <a:fld id="{9FFCA028-EEBD-124D-B927-5864B4C2C55D}" type="slidenum">
              <a:rPr lang="en-GB" altLang="en-US"/>
              <a:pPr/>
              <a:t>‹#›</a:t>
            </a:fld>
            <a:endParaRPr lang="en-GB" altLang="en-US"/>
          </a:p>
        </p:txBody>
      </p:sp>
    </p:spTree>
    <p:extLst>
      <p:ext uri="{BB962C8B-B14F-4D97-AF65-F5344CB8AC3E}">
        <p14:creationId xmlns:p14="http://schemas.microsoft.com/office/powerpoint/2010/main" val="6171555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312F87F1-EBF6-8B45-AA7A-CB7AEF6E3157}"/>
              </a:ext>
            </a:extLst>
          </p:cNvPr>
          <p:cNvSpPr>
            <a:spLocks noGrp="1" noChangeArrowheads="1"/>
          </p:cNvSpPr>
          <p:nvPr>
            <p:ph type="dt" sz="half" idx="10"/>
          </p:nvPr>
        </p:nvSpPr>
        <p:spPr>
          <a:ln/>
        </p:spPr>
        <p:txBody>
          <a:bodyPr/>
          <a:lstStyle>
            <a:lvl1pPr>
              <a:defRPr/>
            </a:lvl1pPr>
          </a:lstStyle>
          <a:p>
            <a:pPr>
              <a:defRPr/>
            </a:pPr>
            <a:endParaRPr lang="en-GB"/>
          </a:p>
        </p:txBody>
      </p:sp>
      <p:sp>
        <p:nvSpPr>
          <p:cNvPr id="5" name="Rectangle 5">
            <a:extLst>
              <a:ext uri="{FF2B5EF4-FFF2-40B4-BE49-F238E27FC236}">
                <a16:creationId xmlns:a16="http://schemas.microsoft.com/office/drawing/2014/main" id="{A956B1FB-187A-F04C-94C1-A619F93C55B0}"/>
              </a:ext>
            </a:extLst>
          </p:cNvPr>
          <p:cNvSpPr>
            <a:spLocks noGrp="1" noChangeArrowheads="1"/>
          </p:cNvSpPr>
          <p:nvPr>
            <p:ph type="ftr" sz="quarter" idx="11"/>
          </p:nvPr>
        </p:nvSpPr>
        <p:spPr>
          <a:ln/>
        </p:spPr>
        <p:txBody>
          <a:bodyPr/>
          <a:lstStyle>
            <a:lvl1pPr>
              <a:defRPr/>
            </a:lvl1pPr>
          </a:lstStyle>
          <a:p>
            <a:pPr>
              <a:defRPr/>
            </a:pPr>
            <a:endParaRPr lang="en-GB"/>
          </a:p>
        </p:txBody>
      </p:sp>
      <p:sp>
        <p:nvSpPr>
          <p:cNvPr id="6" name="Rectangle 6">
            <a:extLst>
              <a:ext uri="{FF2B5EF4-FFF2-40B4-BE49-F238E27FC236}">
                <a16:creationId xmlns:a16="http://schemas.microsoft.com/office/drawing/2014/main" id="{D43A37BD-ED13-2449-B1D1-143AD67855E6}"/>
              </a:ext>
            </a:extLst>
          </p:cNvPr>
          <p:cNvSpPr>
            <a:spLocks noGrp="1" noChangeArrowheads="1"/>
          </p:cNvSpPr>
          <p:nvPr>
            <p:ph type="sldNum" sz="quarter" idx="12"/>
          </p:nvPr>
        </p:nvSpPr>
        <p:spPr>
          <a:ln/>
        </p:spPr>
        <p:txBody>
          <a:bodyPr/>
          <a:lstStyle>
            <a:lvl1pPr>
              <a:defRPr/>
            </a:lvl1pPr>
          </a:lstStyle>
          <a:p>
            <a:fld id="{CF4509BB-D435-A745-9271-E32CD7DCCFEE}" type="slidenum">
              <a:rPr lang="en-GB" altLang="en-US"/>
              <a:pPr/>
              <a:t>‹#›</a:t>
            </a:fld>
            <a:endParaRPr lang="en-GB" altLang="en-US"/>
          </a:p>
        </p:txBody>
      </p:sp>
    </p:spTree>
    <p:extLst>
      <p:ext uri="{BB962C8B-B14F-4D97-AF65-F5344CB8AC3E}">
        <p14:creationId xmlns:p14="http://schemas.microsoft.com/office/powerpoint/2010/main" val="34467705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4">
            <a:extLst>
              <a:ext uri="{FF2B5EF4-FFF2-40B4-BE49-F238E27FC236}">
                <a16:creationId xmlns:a16="http://schemas.microsoft.com/office/drawing/2014/main" id="{993031F1-E951-ED42-9FCF-53339BA2004A}"/>
              </a:ext>
            </a:extLst>
          </p:cNvPr>
          <p:cNvSpPr>
            <a:spLocks noGrp="1" noChangeArrowheads="1"/>
          </p:cNvSpPr>
          <p:nvPr>
            <p:ph type="dt" sz="half" idx="10"/>
          </p:nvPr>
        </p:nvSpPr>
        <p:spPr>
          <a:ln/>
        </p:spPr>
        <p:txBody>
          <a:bodyPr/>
          <a:lstStyle>
            <a:lvl1pPr>
              <a:defRPr/>
            </a:lvl1pPr>
          </a:lstStyle>
          <a:p>
            <a:pPr>
              <a:defRPr/>
            </a:pPr>
            <a:endParaRPr lang="en-GB"/>
          </a:p>
        </p:txBody>
      </p:sp>
      <p:sp>
        <p:nvSpPr>
          <p:cNvPr id="6" name="Rectangle 5">
            <a:extLst>
              <a:ext uri="{FF2B5EF4-FFF2-40B4-BE49-F238E27FC236}">
                <a16:creationId xmlns:a16="http://schemas.microsoft.com/office/drawing/2014/main" id="{49080FCD-96AD-1544-8334-9462512BDE9C}"/>
              </a:ext>
            </a:extLst>
          </p:cNvPr>
          <p:cNvSpPr>
            <a:spLocks noGrp="1" noChangeArrowheads="1"/>
          </p:cNvSpPr>
          <p:nvPr>
            <p:ph type="ftr" sz="quarter" idx="11"/>
          </p:nvPr>
        </p:nvSpPr>
        <p:spPr>
          <a:ln/>
        </p:spPr>
        <p:txBody>
          <a:bodyPr/>
          <a:lstStyle>
            <a:lvl1pPr>
              <a:defRPr/>
            </a:lvl1pPr>
          </a:lstStyle>
          <a:p>
            <a:pPr>
              <a:defRPr/>
            </a:pPr>
            <a:endParaRPr lang="en-GB"/>
          </a:p>
        </p:txBody>
      </p:sp>
      <p:sp>
        <p:nvSpPr>
          <p:cNvPr id="7" name="Rectangle 6">
            <a:extLst>
              <a:ext uri="{FF2B5EF4-FFF2-40B4-BE49-F238E27FC236}">
                <a16:creationId xmlns:a16="http://schemas.microsoft.com/office/drawing/2014/main" id="{A630D1B8-35A5-4C4F-926F-6937912A9CB5}"/>
              </a:ext>
            </a:extLst>
          </p:cNvPr>
          <p:cNvSpPr>
            <a:spLocks noGrp="1" noChangeArrowheads="1"/>
          </p:cNvSpPr>
          <p:nvPr>
            <p:ph type="sldNum" sz="quarter" idx="12"/>
          </p:nvPr>
        </p:nvSpPr>
        <p:spPr>
          <a:ln/>
        </p:spPr>
        <p:txBody>
          <a:bodyPr/>
          <a:lstStyle>
            <a:lvl1pPr>
              <a:defRPr/>
            </a:lvl1pPr>
          </a:lstStyle>
          <a:p>
            <a:fld id="{2CCBF8A9-FFD9-C441-B762-F66460EBD0B1}" type="slidenum">
              <a:rPr lang="en-GB" altLang="en-US"/>
              <a:pPr/>
              <a:t>‹#›</a:t>
            </a:fld>
            <a:endParaRPr lang="en-GB" altLang="en-US"/>
          </a:p>
        </p:txBody>
      </p:sp>
    </p:spTree>
    <p:extLst>
      <p:ext uri="{BB962C8B-B14F-4D97-AF65-F5344CB8AC3E}">
        <p14:creationId xmlns:p14="http://schemas.microsoft.com/office/powerpoint/2010/main" val="20875888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4">
            <a:extLst>
              <a:ext uri="{FF2B5EF4-FFF2-40B4-BE49-F238E27FC236}">
                <a16:creationId xmlns:a16="http://schemas.microsoft.com/office/drawing/2014/main" id="{27F59339-1C6E-804A-A8D1-EFC7269C7625}"/>
              </a:ext>
            </a:extLst>
          </p:cNvPr>
          <p:cNvSpPr>
            <a:spLocks noGrp="1" noChangeArrowheads="1"/>
          </p:cNvSpPr>
          <p:nvPr>
            <p:ph type="dt" sz="half" idx="10"/>
          </p:nvPr>
        </p:nvSpPr>
        <p:spPr>
          <a:ln/>
        </p:spPr>
        <p:txBody>
          <a:bodyPr/>
          <a:lstStyle>
            <a:lvl1pPr>
              <a:defRPr/>
            </a:lvl1pPr>
          </a:lstStyle>
          <a:p>
            <a:pPr>
              <a:defRPr/>
            </a:pPr>
            <a:endParaRPr lang="en-GB"/>
          </a:p>
        </p:txBody>
      </p:sp>
      <p:sp>
        <p:nvSpPr>
          <p:cNvPr id="8" name="Rectangle 5">
            <a:extLst>
              <a:ext uri="{FF2B5EF4-FFF2-40B4-BE49-F238E27FC236}">
                <a16:creationId xmlns:a16="http://schemas.microsoft.com/office/drawing/2014/main" id="{A4C648AD-8356-544E-A773-D215C2363A45}"/>
              </a:ext>
            </a:extLst>
          </p:cNvPr>
          <p:cNvSpPr>
            <a:spLocks noGrp="1" noChangeArrowheads="1"/>
          </p:cNvSpPr>
          <p:nvPr>
            <p:ph type="ftr" sz="quarter" idx="11"/>
          </p:nvPr>
        </p:nvSpPr>
        <p:spPr>
          <a:ln/>
        </p:spPr>
        <p:txBody>
          <a:bodyPr/>
          <a:lstStyle>
            <a:lvl1pPr>
              <a:defRPr/>
            </a:lvl1pPr>
          </a:lstStyle>
          <a:p>
            <a:pPr>
              <a:defRPr/>
            </a:pPr>
            <a:endParaRPr lang="en-GB"/>
          </a:p>
        </p:txBody>
      </p:sp>
      <p:sp>
        <p:nvSpPr>
          <p:cNvPr id="9" name="Rectangle 6">
            <a:extLst>
              <a:ext uri="{FF2B5EF4-FFF2-40B4-BE49-F238E27FC236}">
                <a16:creationId xmlns:a16="http://schemas.microsoft.com/office/drawing/2014/main" id="{BAE23B24-2DB9-C940-8276-4E62BB904DEF}"/>
              </a:ext>
            </a:extLst>
          </p:cNvPr>
          <p:cNvSpPr>
            <a:spLocks noGrp="1" noChangeArrowheads="1"/>
          </p:cNvSpPr>
          <p:nvPr>
            <p:ph type="sldNum" sz="quarter" idx="12"/>
          </p:nvPr>
        </p:nvSpPr>
        <p:spPr>
          <a:ln/>
        </p:spPr>
        <p:txBody>
          <a:bodyPr/>
          <a:lstStyle>
            <a:lvl1pPr>
              <a:defRPr/>
            </a:lvl1pPr>
          </a:lstStyle>
          <a:p>
            <a:fld id="{15AB367B-11FE-3A48-AF42-73C952DF5CC9}" type="slidenum">
              <a:rPr lang="en-GB" altLang="en-US"/>
              <a:pPr/>
              <a:t>‹#›</a:t>
            </a:fld>
            <a:endParaRPr lang="en-GB" altLang="en-US"/>
          </a:p>
        </p:txBody>
      </p:sp>
    </p:spTree>
    <p:extLst>
      <p:ext uri="{BB962C8B-B14F-4D97-AF65-F5344CB8AC3E}">
        <p14:creationId xmlns:p14="http://schemas.microsoft.com/office/powerpoint/2010/main" val="33635737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4">
            <a:extLst>
              <a:ext uri="{FF2B5EF4-FFF2-40B4-BE49-F238E27FC236}">
                <a16:creationId xmlns:a16="http://schemas.microsoft.com/office/drawing/2014/main" id="{0DE3985A-CF22-F04E-A1E5-121ECE253782}"/>
              </a:ext>
            </a:extLst>
          </p:cNvPr>
          <p:cNvSpPr>
            <a:spLocks noGrp="1" noChangeArrowheads="1"/>
          </p:cNvSpPr>
          <p:nvPr>
            <p:ph type="dt" sz="half" idx="10"/>
          </p:nvPr>
        </p:nvSpPr>
        <p:spPr>
          <a:ln/>
        </p:spPr>
        <p:txBody>
          <a:bodyPr/>
          <a:lstStyle>
            <a:lvl1pPr>
              <a:defRPr/>
            </a:lvl1pPr>
          </a:lstStyle>
          <a:p>
            <a:pPr>
              <a:defRPr/>
            </a:pPr>
            <a:endParaRPr lang="en-GB"/>
          </a:p>
        </p:txBody>
      </p:sp>
      <p:sp>
        <p:nvSpPr>
          <p:cNvPr id="4" name="Rectangle 5">
            <a:extLst>
              <a:ext uri="{FF2B5EF4-FFF2-40B4-BE49-F238E27FC236}">
                <a16:creationId xmlns:a16="http://schemas.microsoft.com/office/drawing/2014/main" id="{B03057BA-FA89-2F43-9497-81A84EF290FC}"/>
              </a:ext>
            </a:extLst>
          </p:cNvPr>
          <p:cNvSpPr>
            <a:spLocks noGrp="1" noChangeArrowheads="1"/>
          </p:cNvSpPr>
          <p:nvPr>
            <p:ph type="ftr" sz="quarter" idx="11"/>
          </p:nvPr>
        </p:nvSpPr>
        <p:spPr>
          <a:ln/>
        </p:spPr>
        <p:txBody>
          <a:bodyPr/>
          <a:lstStyle>
            <a:lvl1pPr>
              <a:defRPr/>
            </a:lvl1pPr>
          </a:lstStyle>
          <a:p>
            <a:pPr>
              <a:defRPr/>
            </a:pPr>
            <a:endParaRPr lang="en-GB"/>
          </a:p>
        </p:txBody>
      </p:sp>
      <p:sp>
        <p:nvSpPr>
          <p:cNvPr id="5" name="Rectangle 6">
            <a:extLst>
              <a:ext uri="{FF2B5EF4-FFF2-40B4-BE49-F238E27FC236}">
                <a16:creationId xmlns:a16="http://schemas.microsoft.com/office/drawing/2014/main" id="{E1C38302-3E1A-974A-9979-113BFFCF5B7B}"/>
              </a:ext>
            </a:extLst>
          </p:cNvPr>
          <p:cNvSpPr>
            <a:spLocks noGrp="1" noChangeArrowheads="1"/>
          </p:cNvSpPr>
          <p:nvPr>
            <p:ph type="sldNum" sz="quarter" idx="12"/>
          </p:nvPr>
        </p:nvSpPr>
        <p:spPr>
          <a:ln/>
        </p:spPr>
        <p:txBody>
          <a:bodyPr/>
          <a:lstStyle>
            <a:lvl1pPr>
              <a:defRPr/>
            </a:lvl1pPr>
          </a:lstStyle>
          <a:p>
            <a:fld id="{1249BEA5-BB46-154B-B680-9FE300821DD1}" type="slidenum">
              <a:rPr lang="en-GB" altLang="en-US"/>
              <a:pPr/>
              <a:t>‹#›</a:t>
            </a:fld>
            <a:endParaRPr lang="en-GB" altLang="en-US"/>
          </a:p>
        </p:txBody>
      </p:sp>
    </p:spTree>
    <p:extLst>
      <p:ext uri="{BB962C8B-B14F-4D97-AF65-F5344CB8AC3E}">
        <p14:creationId xmlns:p14="http://schemas.microsoft.com/office/powerpoint/2010/main" val="23929444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789C27E8-4497-D645-9F6E-C8D51664A9DA}"/>
              </a:ext>
            </a:extLst>
          </p:cNvPr>
          <p:cNvSpPr>
            <a:spLocks noGrp="1" noChangeArrowheads="1"/>
          </p:cNvSpPr>
          <p:nvPr>
            <p:ph type="dt" sz="half" idx="10"/>
          </p:nvPr>
        </p:nvSpPr>
        <p:spPr>
          <a:ln/>
        </p:spPr>
        <p:txBody>
          <a:bodyPr/>
          <a:lstStyle>
            <a:lvl1pPr>
              <a:defRPr/>
            </a:lvl1pPr>
          </a:lstStyle>
          <a:p>
            <a:pPr>
              <a:defRPr/>
            </a:pPr>
            <a:endParaRPr lang="en-GB"/>
          </a:p>
        </p:txBody>
      </p:sp>
      <p:sp>
        <p:nvSpPr>
          <p:cNvPr id="3" name="Rectangle 5">
            <a:extLst>
              <a:ext uri="{FF2B5EF4-FFF2-40B4-BE49-F238E27FC236}">
                <a16:creationId xmlns:a16="http://schemas.microsoft.com/office/drawing/2014/main" id="{3746929C-755B-B84D-953F-044AB69D0587}"/>
              </a:ext>
            </a:extLst>
          </p:cNvPr>
          <p:cNvSpPr>
            <a:spLocks noGrp="1" noChangeArrowheads="1"/>
          </p:cNvSpPr>
          <p:nvPr>
            <p:ph type="ftr" sz="quarter" idx="11"/>
          </p:nvPr>
        </p:nvSpPr>
        <p:spPr>
          <a:ln/>
        </p:spPr>
        <p:txBody>
          <a:bodyPr/>
          <a:lstStyle>
            <a:lvl1pPr>
              <a:defRPr/>
            </a:lvl1pPr>
          </a:lstStyle>
          <a:p>
            <a:pPr>
              <a:defRPr/>
            </a:pPr>
            <a:endParaRPr lang="en-GB"/>
          </a:p>
        </p:txBody>
      </p:sp>
      <p:sp>
        <p:nvSpPr>
          <p:cNvPr id="4" name="Rectangle 6">
            <a:extLst>
              <a:ext uri="{FF2B5EF4-FFF2-40B4-BE49-F238E27FC236}">
                <a16:creationId xmlns:a16="http://schemas.microsoft.com/office/drawing/2014/main" id="{3DD6DE9C-79D0-B345-9BC2-6AC2149200C5}"/>
              </a:ext>
            </a:extLst>
          </p:cNvPr>
          <p:cNvSpPr>
            <a:spLocks noGrp="1" noChangeArrowheads="1"/>
          </p:cNvSpPr>
          <p:nvPr>
            <p:ph type="sldNum" sz="quarter" idx="12"/>
          </p:nvPr>
        </p:nvSpPr>
        <p:spPr>
          <a:ln/>
        </p:spPr>
        <p:txBody>
          <a:bodyPr/>
          <a:lstStyle>
            <a:lvl1pPr>
              <a:defRPr/>
            </a:lvl1pPr>
          </a:lstStyle>
          <a:p>
            <a:fld id="{81921F8D-8088-364A-B81B-E3D8CD514CE2}" type="slidenum">
              <a:rPr lang="en-GB" altLang="en-US"/>
              <a:pPr/>
              <a:t>‹#›</a:t>
            </a:fld>
            <a:endParaRPr lang="en-GB" altLang="en-US"/>
          </a:p>
        </p:txBody>
      </p:sp>
    </p:spTree>
    <p:extLst>
      <p:ext uri="{BB962C8B-B14F-4D97-AF65-F5344CB8AC3E}">
        <p14:creationId xmlns:p14="http://schemas.microsoft.com/office/powerpoint/2010/main" val="20640354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FF04859A-CCA4-634F-B217-B95DA0F45466}"/>
              </a:ext>
            </a:extLst>
          </p:cNvPr>
          <p:cNvSpPr>
            <a:spLocks noGrp="1" noChangeArrowheads="1"/>
          </p:cNvSpPr>
          <p:nvPr>
            <p:ph type="dt" sz="half" idx="10"/>
          </p:nvPr>
        </p:nvSpPr>
        <p:spPr>
          <a:ln/>
        </p:spPr>
        <p:txBody>
          <a:bodyPr/>
          <a:lstStyle>
            <a:lvl1pPr>
              <a:defRPr/>
            </a:lvl1pPr>
          </a:lstStyle>
          <a:p>
            <a:pPr>
              <a:defRPr/>
            </a:pPr>
            <a:endParaRPr lang="en-GB"/>
          </a:p>
        </p:txBody>
      </p:sp>
      <p:sp>
        <p:nvSpPr>
          <p:cNvPr id="6" name="Rectangle 5">
            <a:extLst>
              <a:ext uri="{FF2B5EF4-FFF2-40B4-BE49-F238E27FC236}">
                <a16:creationId xmlns:a16="http://schemas.microsoft.com/office/drawing/2014/main" id="{05A91A48-FB1A-DE48-8157-AE32DB31B0FA}"/>
              </a:ext>
            </a:extLst>
          </p:cNvPr>
          <p:cNvSpPr>
            <a:spLocks noGrp="1" noChangeArrowheads="1"/>
          </p:cNvSpPr>
          <p:nvPr>
            <p:ph type="ftr" sz="quarter" idx="11"/>
          </p:nvPr>
        </p:nvSpPr>
        <p:spPr>
          <a:ln/>
        </p:spPr>
        <p:txBody>
          <a:bodyPr/>
          <a:lstStyle>
            <a:lvl1pPr>
              <a:defRPr/>
            </a:lvl1pPr>
          </a:lstStyle>
          <a:p>
            <a:pPr>
              <a:defRPr/>
            </a:pPr>
            <a:endParaRPr lang="en-GB"/>
          </a:p>
        </p:txBody>
      </p:sp>
      <p:sp>
        <p:nvSpPr>
          <p:cNvPr id="7" name="Rectangle 6">
            <a:extLst>
              <a:ext uri="{FF2B5EF4-FFF2-40B4-BE49-F238E27FC236}">
                <a16:creationId xmlns:a16="http://schemas.microsoft.com/office/drawing/2014/main" id="{36112AFC-835E-AC4D-A751-062FC2D87788}"/>
              </a:ext>
            </a:extLst>
          </p:cNvPr>
          <p:cNvSpPr>
            <a:spLocks noGrp="1" noChangeArrowheads="1"/>
          </p:cNvSpPr>
          <p:nvPr>
            <p:ph type="sldNum" sz="quarter" idx="12"/>
          </p:nvPr>
        </p:nvSpPr>
        <p:spPr>
          <a:ln/>
        </p:spPr>
        <p:txBody>
          <a:bodyPr/>
          <a:lstStyle>
            <a:lvl1pPr>
              <a:defRPr/>
            </a:lvl1pPr>
          </a:lstStyle>
          <a:p>
            <a:fld id="{F215BDCA-A6E6-A248-8E24-01D3CA3EDFA1}" type="slidenum">
              <a:rPr lang="en-GB" altLang="en-US"/>
              <a:pPr/>
              <a:t>‹#›</a:t>
            </a:fld>
            <a:endParaRPr lang="en-GB" altLang="en-US"/>
          </a:p>
        </p:txBody>
      </p:sp>
    </p:spTree>
    <p:extLst>
      <p:ext uri="{BB962C8B-B14F-4D97-AF65-F5344CB8AC3E}">
        <p14:creationId xmlns:p14="http://schemas.microsoft.com/office/powerpoint/2010/main" val="40420769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BACA2224-5365-3D40-BD57-B7BCDCCAD16F}"/>
              </a:ext>
            </a:extLst>
          </p:cNvPr>
          <p:cNvSpPr>
            <a:spLocks noGrp="1" noChangeArrowheads="1"/>
          </p:cNvSpPr>
          <p:nvPr>
            <p:ph type="dt" sz="half" idx="10"/>
          </p:nvPr>
        </p:nvSpPr>
        <p:spPr>
          <a:ln/>
        </p:spPr>
        <p:txBody>
          <a:bodyPr/>
          <a:lstStyle>
            <a:lvl1pPr>
              <a:defRPr/>
            </a:lvl1pPr>
          </a:lstStyle>
          <a:p>
            <a:pPr>
              <a:defRPr/>
            </a:pPr>
            <a:endParaRPr lang="en-GB"/>
          </a:p>
        </p:txBody>
      </p:sp>
      <p:sp>
        <p:nvSpPr>
          <p:cNvPr id="6" name="Rectangle 5">
            <a:extLst>
              <a:ext uri="{FF2B5EF4-FFF2-40B4-BE49-F238E27FC236}">
                <a16:creationId xmlns:a16="http://schemas.microsoft.com/office/drawing/2014/main" id="{02006556-DF3E-B843-9095-3F68ACD129A6}"/>
              </a:ext>
            </a:extLst>
          </p:cNvPr>
          <p:cNvSpPr>
            <a:spLocks noGrp="1" noChangeArrowheads="1"/>
          </p:cNvSpPr>
          <p:nvPr>
            <p:ph type="ftr" sz="quarter" idx="11"/>
          </p:nvPr>
        </p:nvSpPr>
        <p:spPr>
          <a:ln/>
        </p:spPr>
        <p:txBody>
          <a:bodyPr/>
          <a:lstStyle>
            <a:lvl1pPr>
              <a:defRPr/>
            </a:lvl1pPr>
          </a:lstStyle>
          <a:p>
            <a:pPr>
              <a:defRPr/>
            </a:pPr>
            <a:endParaRPr lang="en-GB"/>
          </a:p>
        </p:txBody>
      </p:sp>
      <p:sp>
        <p:nvSpPr>
          <p:cNvPr id="7" name="Rectangle 6">
            <a:extLst>
              <a:ext uri="{FF2B5EF4-FFF2-40B4-BE49-F238E27FC236}">
                <a16:creationId xmlns:a16="http://schemas.microsoft.com/office/drawing/2014/main" id="{FFDFC698-73C0-4849-B992-540D7D878875}"/>
              </a:ext>
            </a:extLst>
          </p:cNvPr>
          <p:cNvSpPr>
            <a:spLocks noGrp="1" noChangeArrowheads="1"/>
          </p:cNvSpPr>
          <p:nvPr>
            <p:ph type="sldNum" sz="quarter" idx="12"/>
          </p:nvPr>
        </p:nvSpPr>
        <p:spPr>
          <a:ln/>
        </p:spPr>
        <p:txBody>
          <a:bodyPr/>
          <a:lstStyle>
            <a:lvl1pPr>
              <a:defRPr/>
            </a:lvl1pPr>
          </a:lstStyle>
          <a:p>
            <a:fld id="{F213E824-A63B-AE46-A3F0-A48C4A0DC7D9}" type="slidenum">
              <a:rPr lang="en-GB" altLang="en-US"/>
              <a:pPr/>
              <a:t>‹#›</a:t>
            </a:fld>
            <a:endParaRPr lang="en-GB" altLang="en-US"/>
          </a:p>
        </p:txBody>
      </p:sp>
    </p:spTree>
    <p:extLst>
      <p:ext uri="{BB962C8B-B14F-4D97-AF65-F5344CB8AC3E}">
        <p14:creationId xmlns:p14="http://schemas.microsoft.com/office/powerpoint/2010/main" val="30220815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322FFAB6-1B9E-504A-BF01-723021D365D9}"/>
              </a:ext>
            </a:extLst>
          </p:cNvPr>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GB" altLang="en-US"/>
              <a:t>Click to edit Master title style</a:t>
            </a:r>
          </a:p>
        </p:txBody>
      </p:sp>
      <p:sp>
        <p:nvSpPr>
          <p:cNvPr id="1027" name="Rectangle 3">
            <a:extLst>
              <a:ext uri="{FF2B5EF4-FFF2-40B4-BE49-F238E27FC236}">
                <a16:creationId xmlns:a16="http://schemas.microsoft.com/office/drawing/2014/main" id="{B176FF6F-BF39-AA46-9FEE-A8AAD95780A1}"/>
              </a:ext>
            </a:extLst>
          </p:cNvPr>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1028" name="Rectangle 4">
            <a:extLst>
              <a:ext uri="{FF2B5EF4-FFF2-40B4-BE49-F238E27FC236}">
                <a16:creationId xmlns:a16="http://schemas.microsoft.com/office/drawing/2014/main" id="{8CA4B255-9E88-7D43-AB0C-44C2A7396DE3}"/>
              </a:ext>
            </a:extLst>
          </p:cNvPr>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cs typeface="Arial" charset="0"/>
              </a:defRPr>
            </a:lvl1pPr>
          </a:lstStyle>
          <a:p>
            <a:pPr>
              <a:defRPr/>
            </a:pPr>
            <a:endParaRPr lang="en-GB"/>
          </a:p>
        </p:txBody>
      </p:sp>
      <p:sp>
        <p:nvSpPr>
          <p:cNvPr id="1029" name="Rectangle 5">
            <a:extLst>
              <a:ext uri="{FF2B5EF4-FFF2-40B4-BE49-F238E27FC236}">
                <a16:creationId xmlns:a16="http://schemas.microsoft.com/office/drawing/2014/main" id="{5850F67D-D562-194E-8987-BE46EAA8A729}"/>
              </a:ext>
            </a:extLst>
          </p:cNvPr>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cs typeface="Arial" charset="0"/>
              </a:defRPr>
            </a:lvl1pPr>
          </a:lstStyle>
          <a:p>
            <a:pPr>
              <a:defRPr/>
            </a:pPr>
            <a:endParaRPr lang="en-GB"/>
          </a:p>
        </p:txBody>
      </p:sp>
      <p:sp>
        <p:nvSpPr>
          <p:cNvPr id="1030" name="Rectangle 6">
            <a:extLst>
              <a:ext uri="{FF2B5EF4-FFF2-40B4-BE49-F238E27FC236}">
                <a16:creationId xmlns:a16="http://schemas.microsoft.com/office/drawing/2014/main" id="{B1876FD4-4B64-6A4E-BCDE-17EA5870EE14}"/>
              </a:ext>
            </a:extLst>
          </p:cNvPr>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C9577BA9-9401-B54D-BF4C-14CAF0CB7029}" type="slidenum">
              <a:rPr lang="en-GB" altLang="en-US"/>
              <a:pPr/>
              <a:t>‹#›</a:t>
            </a:fld>
            <a:endParaRPr lang="en-GB"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12.xml"/><Relationship Id="rId4" Type="http://schemas.openxmlformats.org/officeDocument/2006/relationships/image" Target="../media/image5.jpeg"/></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1.xml"/><Relationship Id="rId1" Type="http://schemas.openxmlformats.org/officeDocument/2006/relationships/slideLayout" Target="../slideLayouts/slideLayout12.xml"/><Relationship Id="rId4" Type="http://schemas.openxmlformats.org/officeDocument/2006/relationships/image" Target="../media/image5.jpeg"/></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2.xml"/><Relationship Id="rId1" Type="http://schemas.openxmlformats.org/officeDocument/2006/relationships/slideLayout" Target="../slideLayouts/slideLayout12.xml"/><Relationship Id="rId4" Type="http://schemas.openxmlformats.org/officeDocument/2006/relationships/image" Target="../media/image5.jpeg"/></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3.xml"/><Relationship Id="rId1" Type="http://schemas.openxmlformats.org/officeDocument/2006/relationships/slideLayout" Target="../slideLayouts/slideLayout12.xml"/><Relationship Id="rId4" Type="http://schemas.openxmlformats.org/officeDocument/2006/relationships/image" Target="../media/image5.jpeg"/></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4.xml"/><Relationship Id="rId1" Type="http://schemas.openxmlformats.org/officeDocument/2006/relationships/slideLayout" Target="../slideLayouts/slideLayout12.xml"/><Relationship Id="rId4" Type="http://schemas.openxmlformats.org/officeDocument/2006/relationships/image" Target="../media/image5.jpeg"/></Relationships>
</file>

<file path=ppt/slides/_rels/slide1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5.xml"/><Relationship Id="rId1" Type="http://schemas.openxmlformats.org/officeDocument/2006/relationships/slideLayout" Target="../slideLayouts/slideLayout12.xml"/><Relationship Id="rId4" Type="http://schemas.openxmlformats.org/officeDocument/2006/relationships/image" Target="../media/image5.jpeg"/></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2.xml"/><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12.xml"/><Relationship Id="rId4" Type="http://schemas.openxmlformats.org/officeDocument/2006/relationships/image" Target="../media/image5.jpeg"/></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12.xml"/><Relationship Id="rId4" Type="http://schemas.openxmlformats.org/officeDocument/2006/relationships/image" Target="../media/image5.jpeg"/></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12.xml"/><Relationship Id="rId4" Type="http://schemas.openxmlformats.org/officeDocument/2006/relationships/image" Target="../media/image4.jpeg"/></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12.xml"/><Relationship Id="rId4" Type="http://schemas.openxmlformats.org/officeDocument/2006/relationships/image" Target="../media/image4.jpeg"/></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12.xml"/><Relationship Id="rId4" Type="http://schemas.openxmlformats.org/officeDocument/2006/relationships/image" Target="../media/image5.jpeg"/></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12.xml"/><Relationship Id="rId4" Type="http://schemas.openxmlformats.org/officeDocument/2006/relationships/image" Target="../media/image5.jpeg"/></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12.xml"/><Relationship Id="rId4"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Word files SAFETY TEMPLATE LANDSCAPE A4">
            <a:extLst>
              <a:ext uri="{FF2B5EF4-FFF2-40B4-BE49-F238E27FC236}">
                <a16:creationId xmlns:a16="http://schemas.microsoft.com/office/drawing/2014/main" id="{6E3A5C97-6E36-B942-9FCB-E5ECCB8AF7F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 name="Rectangle 3">
            <a:extLst>
              <a:ext uri="{FF2B5EF4-FFF2-40B4-BE49-F238E27FC236}">
                <a16:creationId xmlns:a16="http://schemas.microsoft.com/office/drawing/2014/main" id="{D190C473-2441-C848-B9FE-17BDF45D6855}"/>
              </a:ext>
            </a:extLst>
          </p:cNvPr>
          <p:cNvSpPr>
            <a:spLocks noGrp="1" noChangeArrowheads="1"/>
          </p:cNvSpPr>
          <p:nvPr>
            <p:ph type="ctrTitle"/>
          </p:nvPr>
        </p:nvSpPr>
        <p:spPr>
          <a:xfrm>
            <a:off x="539750" y="765175"/>
            <a:ext cx="7772400" cy="1470025"/>
          </a:xfrm>
        </p:spPr>
        <p:txBody>
          <a:bodyPr/>
          <a:lstStyle/>
          <a:p>
            <a:pPr eaLnBrk="1" hangingPunct="1"/>
            <a:r>
              <a:rPr lang="en-GB" altLang="en-US" sz="2400">
                <a:latin typeface="Comic Sans MS" panose="030F0902030302020204" pitchFamily="66" charset="0"/>
              </a:rPr>
              <a:t>All Wales School Liaison Core Programme</a:t>
            </a:r>
            <a:r>
              <a:rPr lang="en-GB" altLang="en-US"/>
              <a:t> </a:t>
            </a:r>
            <a:br>
              <a:rPr lang="en-GB" altLang="en-US"/>
            </a:br>
            <a:r>
              <a:rPr lang="en-GB" altLang="en-US" sz="4000" b="1">
                <a:solidFill>
                  <a:srgbClr val="0000FF"/>
                </a:solidFill>
                <a:latin typeface="Comic Sans MS" panose="030F0902030302020204" pitchFamily="66" charset="0"/>
              </a:rPr>
              <a:t>Legal or Illegal? </a:t>
            </a:r>
            <a:br>
              <a:rPr lang="en-GB" altLang="en-US" sz="4000" b="1">
                <a:solidFill>
                  <a:srgbClr val="0000FF"/>
                </a:solidFill>
                <a:latin typeface="Comic Sans MS" panose="030F0902030302020204" pitchFamily="66" charset="0"/>
              </a:rPr>
            </a:br>
            <a:r>
              <a:rPr lang="en-GB" altLang="en-US" sz="4000" b="1">
                <a:solidFill>
                  <a:srgbClr val="0000FF"/>
                </a:solidFill>
                <a:latin typeface="Comic Sans MS" panose="030F0902030302020204" pitchFamily="66" charset="0"/>
              </a:rPr>
              <a:t>Quiz</a:t>
            </a:r>
          </a:p>
        </p:txBody>
      </p:sp>
      <p:pic>
        <p:nvPicPr>
          <p:cNvPr id="2052" name="Picture 8" descr="161962154">
            <a:extLst>
              <a:ext uri="{FF2B5EF4-FFF2-40B4-BE49-F238E27FC236}">
                <a16:creationId xmlns:a16="http://schemas.microsoft.com/office/drawing/2014/main" id="{4F5710C7-A0B9-8C47-8394-8F03F5D39B32}"/>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55650" y="2205038"/>
            <a:ext cx="2416175" cy="3548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3" name="Picture 9" descr="157327724">
            <a:extLst>
              <a:ext uri="{FF2B5EF4-FFF2-40B4-BE49-F238E27FC236}">
                <a16:creationId xmlns:a16="http://schemas.microsoft.com/office/drawing/2014/main" id="{4D7E6840-5F81-E44B-8461-E314B17A75C7}"/>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580063" y="2133600"/>
            <a:ext cx="2557462" cy="3633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4" name="TextBox 7">
            <a:extLst>
              <a:ext uri="{FF2B5EF4-FFF2-40B4-BE49-F238E27FC236}">
                <a16:creationId xmlns:a16="http://schemas.microsoft.com/office/drawing/2014/main" id="{12738E9F-6AB4-A344-9931-EED29C585917}"/>
              </a:ext>
            </a:extLst>
          </p:cNvPr>
          <p:cNvSpPr txBox="1">
            <a:spLocks noChangeArrowheads="1"/>
          </p:cNvSpPr>
          <p:nvPr/>
        </p:nvSpPr>
        <p:spPr bwMode="auto">
          <a:xfrm>
            <a:off x="395288" y="6237288"/>
            <a:ext cx="1944687"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0">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a:latin typeface="Comic Sans MS" panose="030F0902030302020204" pitchFamily="66" charset="0"/>
              </a:rPr>
              <a:t>Resource 13a</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descr="Word files SAFETY TEMPLATE LANDSCAPE A4">
            <a:extLst>
              <a:ext uri="{FF2B5EF4-FFF2-40B4-BE49-F238E27FC236}">
                <a16:creationId xmlns:a16="http://schemas.microsoft.com/office/drawing/2014/main" id="{BBB44D41-3BA0-BB44-83A1-A7039FCD3FD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8915" name="Text Box 3">
            <a:extLst>
              <a:ext uri="{FF2B5EF4-FFF2-40B4-BE49-F238E27FC236}">
                <a16:creationId xmlns:a16="http://schemas.microsoft.com/office/drawing/2014/main" id="{35F345E7-BAAF-CB4B-A188-42B0E7D6ABDC}"/>
              </a:ext>
            </a:extLst>
          </p:cNvPr>
          <p:cNvSpPr txBox="1">
            <a:spLocks noChangeArrowheads="1"/>
          </p:cNvSpPr>
          <p:nvPr/>
        </p:nvSpPr>
        <p:spPr bwMode="auto">
          <a:xfrm>
            <a:off x="611188" y="1844675"/>
            <a:ext cx="4392612" cy="3387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GB" altLang="en-US" sz="3600">
                <a:latin typeface="Comic Sans MS" panose="030F0902030302020204" pitchFamily="66" charset="0"/>
              </a:rPr>
              <a:t>Two 18 year olds having sexual intercourse in front of an 11 year old who they know is watching them.</a:t>
            </a:r>
          </a:p>
        </p:txBody>
      </p:sp>
      <p:sp>
        <p:nvSpPr>
          <p:cNvPr id="11268" name="WordArt 4">
            <a:extLst>
              <a:ext uri="{FF2B5EF4-FFF2-40B4-BE49-F238E27FC236}">
                <a16:creationId xmlns:a16="http://schemas.microsoft.com/office/drawing/2014/main" id="{C83C96B8-4F62-9A4C-8E45-20640D1EEB38}"/>
              </a:ext>
            </a:extLst>
          </p:cNvPr>
          <p:cNvSpPr>
            <a:spLocks noChangeArrowheads="1" noChangeShapeType="1" noTextEdit="1"/>
          </p:cNvSpPr>
          <p:nvPr/>
        </p:nvSpPr>
        <p:spPr bwMode="auto">
          <a:xfrm>
            <a:off x="684213" y="549275"/>
            <a:ext cx="5040312" cy="1276350"/>
          </a:xfrm>
          <a:prstGeom prst="rect">
            <a:avLst/>
          </a:prstGeom>
        </p:spPr>
        <p:txBody>
          <a:bodyPr wrap="none" fromWordArt="1">
            <a:prstTxWarp prst="textPlain">
              <a:avLst>
                <a:gd name="adj" fmla="val 50000"/>
              </a:avLst>
            </a:prstTxWarp>
          </a:bodyPr>
          <a:lstStyle/>
          <a:p>
            <a:pPr algn="ctr"/>
            <a:r>
              <a:rPr lang="en-GB" sz="3600" b="1" kern="10">
                <a:ln w="9525">
                  <a:solidFill>
                    <a:schemeClr val="bg1"/>
                  </a:solidFill>
                  <a:round/>
                  <a:headEnd/>
                  <a:tailEnd/>
                </a:ln>
                <a:solidFill>
                  <a:srgbClr val="0000FF"/>
                </a:solidFill>
                <a:effectLst>
                  <a:outerShdw dist="35921" dir="2700000" algn="ctr" rotWithShape="0">
                    <a:srgbClr val="808080">
                      <a:alpha val="79999"/>
                    </a:srgbClr>
                  </a:outerShdw>
                </a:effectLst>
                <a:latin typeface="Comic Sans MS" panose="030F0902030302020204" pitchFamily="66" charset="0"/>
              </a:rPr>
              <a:t>Legal or illegal?</a:t>
            </a:r>
          </a:p>
        </p:txBody>
      </p:sp>
      <p:pic>
        <p:nvPicPr>
          <p:cNvPr id="38917" name="Picture 5" descr="71674069">
            <a:extLst>
              <a:ext uri="{FF2B5EF4-FFF2-40B4-BE49-F238E27FC236}">
                <a16:creationId xmlns:a16="http://schemas.microsoft.com/office/drawing/2014/main" id="{B669EC78-E0E1-A84F-80EC-8777F1C85BC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508625" y="1484313"/>
            <a:ext cx="2740025" cy="418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8918" name="WordArt 6">
            <a:extLst>
              <a:ext uri="{FF2B5EF4-FFF2-40B4-BE49-F238E27FC236}">
                <a16:creationId xmlns:a16="http://schemas.microsoft.com/office/drawing/2014/main" id="{68D31355-D46D-AB4A-BD8C-95651E3C828D}"/>
              </a:ext>
            </a:extLst>
          </p:cNvPr>
          <p:cNvSpPr>
            <a:spLocks noChangeArrowheads="1" noChangeShapeType="1" noTextEdit="1"/>
          </p:cNvSpPr>
          <p:nvPr/>
        </p:nvSpPr>
        <p:spPr bwMode="auto">
          <a:xfrm>
            <a:off x="5219700" y="4292600"/>
            <a:ext cx="2209800" cy="1285875"/>
          </a:xfrm>
          <a:prstGeom prst="rect">
            <a:avLst/>
          </a:prstGeom>
        </p:spPr>
        <p:txBody>
          <a:bodyPr wrap="none" fromWordArt="1">
            <a:prstTxWarp prst="textPlain">
              <a:avLst>
                <a:gd name="adj" fmla="val 50000"/>
              </a:avLst>
            </a:prstTxWarp>
          </a:bodyPr>
          <a:lstStyle/>
          <a:p>
            <a:pPr algn="ctr"/>
            <a:r>
              <a:rPr lang="en-GB" sz="7200" b="1" kern="10">
                <a:ln w="9525">
                  <a:solidFill>
                    <a:schemeClr val="bg1"/>
                  </a:solidFill>
                  <a:round/>
                  <a:headEnd/>
                  <a:tailEnd/>
                </a:ln>
                <a:solidFill>
                  <a:srgbClr val="FF0000"/>
                </a:solidFill>
                <a:effectLst>
                  <a:outerShdw dist="35921" dir="2700000" algn="ctr" rotWithShape="0">
                    <a:srgbClr val="808080">
                      <a:alpha val="79999"/>
                    </a:srgbClr>
                  </a:outerShdw>
                </a:effectLst>
                <a:latin typeface="Comic Sans MS" panose="030F0902030302020204" pitchFamily="66" charset="0"/>
              </a:rPr>
              <a:t>Illegal</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38915"/>
                                        </p:tgtEl>
                                        <p:attrNameLst>
                                          <p:attrName>style.visibility</p:attrName>
                                        </p:attrNameLst>
                                      </p:cBhvr>
                                      <p:to>
                                        <p:strVal val="visible"/>
                                      </p:to>
                                    </p:set>
                                    <p:anim calcmode="lin" valueType="num">
                                      <p:cBhvr>
                                        <p:cTn id="7" dur="500" fill="hold"/>
                                        <p:tgtEl>
                                          <p:spTgt spid="38915"/>
                                        </p:tgtEl>
                                        <p:attrNameLst>
                                          <p:attrName>ppt_w</p:attrName>
                                        </p:attrNameLst>
                                      </p:cBhvr>
                                      <p:tavLst>
                                        <p:tav tm="0">
                                          <p:val>
                                            <p:fltVal val="0"/>
                                          </p:val>
                                        </p:tav>
                                        <p:tav tm="100000">
                                          <p:val>
                                            <p:strVal val="#ppt_w"/>
                                          </p:val>
                                        </p:tav>
                                      </p:tavLst>
                                    </p:anim>
                                    <p:anim calcmode="lin" valueType="num">
                                      <p:cBhvr>
                                        <p:cTn id="8" dur="500" fill="hold"/>
                                        <p:tgtEl>
                                          <p:spTgt spid="38915"/>
                                        </p:tgtEl>
                                        <p:attrNameLst>
                                          <p:attrName>ppt_h</p:attrName>
                                        </p:attrNameLst>
                                      </p:cBhvr>
                                      <p:tavLst>
                                        <p:tav tm="0">
                                          <p:val>
                                            <p:fltVal val="0"/>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31" presetClass="entr" presetSubtype="0" fill="hold" nodeType="clickEffect">
                                  <p:stCondLst>
                                    <p:cond delay="0"/>
                                  </p:stCondLst>
                                  <p:iterate type="lt">
                                    <p:tmPct val="5000"/>
                                  </p:iterate>
                                  <p:childTnLst>
                                    <p:set>
                                      <p:cBhvr>
                                        <p:cTn id="12" dur="1" fill="hold">
                                          <p:stCondLst>
                                            <p:cond delay="0"/>
                                          </p:stCondLst>
                                        </p:cTn>
                                        <p:tgtEl>
                                          <p:spTgt spid="38918"/>
                                        </p:tgtEl>
                                        <p:attrNameLst>
                                          <p:attrName>style.visibility</p:attrName>
                                        </p:attrNameLst>
                                      </p:cBhvr>
                                      <p:to>
                                        <p:strVal val="visible"/>
                                      </p:to>
                                    </p:set>
                                    <p:anim calcmode="lin" valueType="num">
                                      <p:cBhvr>
                                        <p:cTn id="13" dur="1000" fill="hold"/>
                                        <p:tgtEl>
                                          <p:spTgt spid="38918"/>
                                        </p:tgtEl>
                                        <p:attrNameLst>
                                          <p:attrName>ppt_w</p:attrName>
                                        </p:attrNameLst>
                                      </p:cBhvr>
                                      <p:tavLst>
                                        <p:tav tm="0">
                                          <p:val>
                                            <p:fltVal val="0"/>
                                          </p:val>
                                        </p:tav>
                                        <p:tav tm="100000">
                                          <p:val>
                                            <p:strVal val="#ppt_w"/>
                                          </p:val>
                                        </p:tav>
                                      </p:tavLst>
                                    </p:anim>
                                    <p:anim calcmode="lin" valueType="num">
                                      <p:cBhvr>
                                        <p:cTn id="14" dur="1000" fill="hold"/>
                                        <p:tgtEl>
                                          <p:spTgt spid="38918"/>
                                        </p:tgtEl>
                                        <p:attrNameLst>
                                          <p:attrName>ppt_h</p:attrName>
                                        </p:attrNameLst>
                                      </p:cBhvr>
                                      <p:tavLst>
                                        <p:tav tm="0">
                                          <p:val>
                                            <p:fltVal val="0"/>
                                          </p:val>
                                        </p:tav>
                                        <p:tav tm="100000">
                                          <p:val>
                                            <p:strVal val="#ppt_h"/>
                                          </p:val>
                                        </p:tav>
                                      </p:tavLst>
                                    </p:anim>
                                    <p:anim calcmode="lin" valueType="num">
                                      <p:cBhvr>
                                        <p:cTn id="15" dur="1000" fill="hold"/>
                                        <p:tgtEl>
                                          <p:spTgt spid="38918"/>
                                        </p:tgtEl>
                                        <p:attrNameLst>
                                          <p:attrName>style.rotation</p:attrName>
                                        </p:attrNameLst>
                                      </p:cBhvr>
                                      <p:tavLst>
                                        <p:tav tm="0">
                                          <p:val>
                                            <p:fltVal val="90"/>
                                          </p:val>
                                        </p:tav>
                                        <p:tav tm="100000">
                                          <p:val>
                                            <p:fltVal val="0"/>
                                          </p:val>
                                        </p:tav>
                                      </p:tavLst>
                                    </p:anim>
                                    <p:animEffect transition="in" filter="fade">
                                      <p:cBhvr>
                                        <p:cTn id="16" dur="1000"/>
                                        <p:tgtEl>
                                          <p:spTgt spid="38918"/>
                                        </p:tgtEl>
                                      </p:cBhvr>
                                    </p:animEffect>
                                  </p:childTnLst>
                                </p:cTn>
                              </p:par>
                              <p:par>
                                <p:cTn id="17" presetID="31" presetClass="entr" presetSubtype="0" fill="hold" nodeType="withEffect">
                                  <p:stCondLst>
                                    <p:cond delay="0"/>
                                  </p:stCondLst>
                                  <p:iterate type="lt">
                                    <p:tmPct val="5000"/>
                                  </p:iterate>
                                  <p:childTnLst>
                                    <p:set>
                                      <p:cBhvr>
                                        <p:cTn id="18" dur="1" fill="hold">
                                          <p:stCondLst>
                                            <p:cond delay="0"/>
                                          </p:stCondLst>
                                        </p:cTn>
                                        <p:tgtEl>
                                          <p:spTgt spid="38917"/>
                                        </p:tgtEl>
                                        <p:attrNameLst>
                                          <p:attrName>style.visibility</p:attrName>
                                        </p:attrNameLst>
                                      </p:cBhvr>
                                      <p:to>
                                        <p:strVal val="visible"/>
                                      </p:to>
                                    </p:set>
                                    <p:anim calcmode="lin" valueType="num">
                                      <p:cBhvr>
                                        <p:cTn id="19" dur="1000" fill="hold"/>
                                        <p:tgtEl>
                                          <p:spTgt spid="38917"/>
                                        </p:tgtEl>
                                        <p:attrNameLst>
                                          <p:attrName>ppt_w</p:attrName>
                                        </p:attrNameLst>
                                      </p:cBhvr>
                                      <p:tavLst>
                                        <p:tav tm="0">
                                          <p:val>
                                            <p:fltVal val="0"/>
                                          </p:val>
                                        </p:tav>
                                        <p:tav tm="100000">
                                          <p:val>
                                            <p:strVal val="#ppt_w"/>
                                          </p:val>
                                        </p:tav>
                                      </p:tavLst>
                                    </p:anim>
                                    <p:anim calcmode="lin" valueType="num">
                                      <p:cBhvr>
                                        <p:cTn id="20" dur="1000" fill="hold"/>
                                        <p:tgtEl>
                                          <p:spTgt spid="38917"/>
                                        </p:tgtEl>
                                        <p:attrNameLst>
                                          <p:attrName>ppt_h</p:attrName>
                                        </p:attrNameLst>
                                      </p:cBhvr>
                                      <p:tavLst>
                                        <p:tav tm="0">
                                          <p:val>
                                            <p:fltVal val="0"/>
                                          </p:val>
                                        </p:tav>
                                        <p:tav tm="100000">
                                          <p:val>
                                            <p:strVal val="#ppt_h"/>
                                          </p:val>
                                        </p:tav>
                                      </p:tavLst>
                                    </p:anim>
                                    <p:anim calcmode="lin" valueType="num">
                                      <p:cBhvr>
                                        <p:cTn id="21" dur="1000" fill="hold"/>
                                        <p:tgtEl>
                                          <p:spTgt spid="38917"/>
                                        </p:tgtEl>
                                        <p:attrNameLst>
                                          <p:attrName>style.rotation</p:attrName>
                                        </p:attrNameLst>
                                      </p:cBhvr>
                                      <p:tavLst>
                                        <p:tav tm="0">
                                          <p:val>
                                            <p:fltVal val="90"/>
                                          </p:val>
                                        </p:tav>
                                        <p:tav tm="100000">
                                          <p:val>
                                            <p:fltVal val="0"/>
                                          </p:val>
                                        </p:tav>
                                      </p:tavLst>
                                    </p:anim>
                                    <p:animEffect transition="in" filter="fade">
                                      <p:cBhvr>
                                        <p:cTn id="22" dur="1000"/>
                                        <p:tgtEl>
                                          <p:spTgt spid="389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2" descr="Word files SAFETY TEMPLATE LANDSCAPE A4">
            <a:extLst>
              <a:ext uri="{FF2B5EF4-FFF2-40B4-BE49-F238E27FC236}">
                <a16:creationId xmlns:a16="http://schemas.microsoft.com/office/drawing/2014/main" id="{5024AB4D-D229-5446-94F2-4841B8243F4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63" name="Text Box 3">
            <a:extLst>
              <a:ext uri="{FF2B5EF4-FFF2-40B4-BE49-F238E27FC236}">
                <a16:creationId xmlns:a16="http://schemas.microsoft.com/office/drawing/2014/main" id="{A4A159A9-FB93-B044-A807-4D98E70761A0}"/>
              </a:ext>
            </a:extLst>
          </p:cNvPr>
          <p:cNvSpPr txBox="1">
            <a:spLocks noChangeArrowheads="1"/>
          </p:cNvSpPr>
          <p:nvPr/>
        </p:nvSpPr>
        <p:spPr bwMode="auto">
          <a:xfrm>
            <a:off x="611188" y="1844675"/>
            <a:ext cx="4032250" cy="3935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GB" altLang="en-US" sz="2800">
                <a:latin typeface="Comic Sans MS" panose="030F0902030302020204" pitchFamily="66" charset="0"/>
              </a:rPr>
              <a:t>43 year old man, pretending to be a 15 year old boy, whilst talking on the Internet to a 14 year old girl. The man arranges to meet her with the intention of starting a sexual relationship.</a:t>
            </a:r>
          </a:p>
        </p:txBody>
      </p:sp>
      <p:sp>
        <p:nvSpPr>
          <p:cNvPr id="12292" name="WordArt 4">
            <a:extLst>
              <a:ext uri="{FF2B5EF4-FFF2-40B4-BE49-F238E27FC236}">
                <a16:creationId xmlns:a16="http://schemas.microsoft.com/office/drawing/2014/main" id="{37A72BE7-340F-464E-A993-35AB47412521}"/>
              </a:ext>
            </a:extLst>
          </p:cNvPr>
          <p:cNvSpPr>
            <a:spLocks noChangeArrowheads="1" noChangeShapeType="1" noTextEdit="1"/>
          </p:cNvSpPr>
          <p:nvPr/>
        </p:nvSpPr>
        <p:spPr bwMode="auto">
          <a:xfrm>
            <a:off x="684213" y="549275"/>
            <a:ext cx="5040312" cy="1276350"/>
          </a:xfrm>
          <a:prstGeom prst="rect">
            <a:avLst/>
          </a:prstGeom>
        </p:spPr>
        <p:txBody>
          <a:bodyPr wrap="none" fromWordArt="1">
            <a:prstTxWarp prst="textPlain">
              <a:avLst>
                <a:gd name="adj" fmla="val 50000"/>
              </a:avLst>
            </a:prstTxWarp>
          </a:bodyPr>
          <a:lstStyle/>
          <a:p>
            <a:pPr algn="ctr"/>
            <a:r>
              <a:rPr lang="en-GB" sz="3600" b="1" kern="10">
                <a:ln w="9525">
                  <a:solidFill>
                    <a:schemeClr val="bg1"/>
                  </a:solidFill>
                  <a:round/>
                  <a:headEnd/>
                  <a:tailEnd/>
                </a:ln>
                <a:solidFill>
                  <a:srgbClr val="0000FF"/>
                </a:solidFill>
                <a:effectLst>
                  <a:outerShdw dist="35921" dir="2700000" algn="ctr" rotWithShape="0">
                    <a:srgbClr val="808080">
                      <a:alpha val="79999"/>
                    </a:srgbClr>
                  </a:outerShdw>
                </a:effectLst>
                <a:latin typeface="Comic Sans MS" panose="030F0902030302020204" pitchFamily="66" charset="0"/>
              </a:rPr>
              <a:t>Legal or illegal?</a:t>
            </a:r>
          </a:p>
        </p:txBody>
      </p:sp>
      <p:pic>
        <p:nvPicPr>
          <p:cNvPr id="40965" name="Picture 5" descr="71674069">
            <a:extLst>
              <a:ext uri="{FF2B5EF4-FFF2-40B4-BE49-F238E27FC236}">
                <a16:creationId xmlns:a16="http://schemas.microsoft.com/office/drawing/2014/main" id="{54842FFE-4D5E-0042-B9F6-78D8688B116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508625" y="1484313"/>
            <a:ext cx="2740025" cy="418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66" name="WordArt 6">
            <a:extLst>
              <a:ext uri="{FF2B5EF4-FFF2-40B4-BE49-F238E27FC236}">
                <a16:creationId xmlns:a16="http://schemas.microsoft.com/office/drawing/2014/main" id="{A3D9DD97-3419-FD4C-8619-C89896F491A2}"/>
              </a:ext>
            </a:extLst>
          </p:cNvPr>
          <p:cNvSpPr>
            <a:spLocks noChangeArrowheads="1" noChangeShapeType="1" noTextEdit="1"/>
          </p:cNvSpPr>
          <p:nvPr/>
        </p:nvSpPr>
        <p:spPr bwMode="auto">
          <a:xfrm>
            <a:off x="4859338" y="4221163"/>
            <a:ext cx="2209800" cy="1285875"/>
          </a:xfrm>
          <a:prstGeom prst="rect">
            <a:avLst/>
          </a:prstGeom>
        </p:spPr>
        <p:txBody>
          <a:bodyPr wrap="none" fromWordArt="1">
            <a:prstTxWarp prst="textPlain">
              <a:avLst>
                <a:gd name="adj" fmla="val 50000"/>
              </a:avLst>
            </a:prstTxWarp>
          </a:bodyPr>
          <a:lstStyle/>
          <a:p>
            <a:pPr algn="ctr"/>
            <a:r>
              <a:rPr lang="en-GB" sz="7200" b="1" kern="10">
                <a:ln w="9525">
                  <a:solidFill>
                    <a:schemeClr val="bg1"/>
                  </a:solidFill>
                  <a:round/>
                  <a:headEnd/>
                  <a:tailEnd/>
                </a:ln>
                <a:solidFill>
                  <a:srgbClr val="FF0000"/>
                </a:solidFill>
                <a:effectLst>
                  <a:outerShdw dist="35921" dir="2700000" algn="ctr" rotWithShape="0">
                    <a:srgbClr val="808080">
                      <a:alpha val="79999"/>
                    </a:srgbClr>
                  </a:outerShdw>
                </a:effectLst>
                <a:latin typeface="Comic Sans MS" panose="030F0902030302020204" pitchFamily="66" charset="0"/>
              </a:rPr>
              <a:t>Illegal</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40963"/>
                                        </p:tgtEl>
                                        <p:attrNameLst>
                                          <p:attrName>style.visibility</p:attrName>
                                        </p:attrNameLst>
                                      </p:cBhvr>
                                      <p:to>
                                        <p:strVal val="visible"/>
                                      </p:to>
                                    </p:set>
                                    <p:anim calcmode="lin" valueType="num">
                                      <p:cBhvr>
                                        <p:cTn id="7" dur="500" fill="hold"/>
                                        <p:tgtEl>
                                          <p:spTgt spid="40963"/>
                                        </p:tgtEl>
                                        <p:attrNameLst>
                                          <p:attrName>ppt_w</p:attrName>
                                        </p:attrNameLst>
                                      </p:cBhvr>
                                      <p:tavLst>
                                        <p:tav tm="0">
                                          <p:val>
                                            <p:fltVal val="0"/>
                                          </p:val>
                                        </p:tav>
                                        <p:tav tm="100000">
                                          <p:val>
                                            <p:strVal val="#ppt_w"/>
                                          </p:val>
                                        </p:tav>
                                      </p:tavLst>
                                    </p:anim>
                                    <p:anim calcmode="lin" valueType="num">
                                      <p:cBhvr>
                                        <p:cTn id="8" dur="500" fill="hold"/>
                                        <p:tgtEl>
                                          <p:spTgt spid="40963"/>
                                        </p:tgtEl>
                                        <p:attrNameLst>
                                          <p:attrName>ppt_h</p:attrName>
                                        </p:attrNameLst>
                                      </p:cBhvr>
                                      <p:tavLst>
                                        <p:tav tm="0">
                                          <p:val>
                                            <p:fltVal val="0"/>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31" presetClass="entr" presetSubtype="0" fill="hold" nodeType="clickEffect">
                                  <p:stCondLst>
                                    <p:cond delay="0"/>
                                  </p:stCondLst>
                                  <p:iterate type="lt">
                                    <p:tmPct val="5000"/>
                                  </p:iterate>
                                  <p:childTnLst>
                                    <p:set>
                                      <p:cBhvr>
                                        <p:cTn id="12" dur="1" fill="hold">
                                          <p:stCondLst>
                                            <p:cond delay="0"/>
                                          </p:stCondLst>
                                        </p:cTn>
                                        <p:tgtEl>
                                          <p:spTgt spid="40966"/>
                                        </p:tgtEl>
                                        <p:attrNameLst>
                                          <p:attrName>style.visibility</p:attrName>
                                        </p:attrNameLst>
                                      </p:cBhvr>
                                      <p:to>
                                        <p:strVal val="visible"/>
                                      </p:to>
                                    </p:set>
                                    <p:anim calcmode="lin" valueType="num">
                                      <p:cBhvr>
                                        <p:cTn id="13" dur="1000" fill="hold"/>
                                        <p:tgtEl>
                                          <p:spTgt spid="40966"/>
                                        </p:tgtEl>
                                        <p:attrNameLst>
                                          <p:attrName>ppt_w</p:attrName>
                                        </p:attrNameLst>
                                      </p:cBhvr>
                                      <p:tavLst>
                                        <p:tav tm="0">
                                          <p:val>
                                            <p:fltVal val="0"/>
                                          </p:val>
                                        </p:tav>
                                        <p:tav tm="100000">
                                          <p:val>
                                            <p:strVal val="#ppt_w"/>
                                          </p:val>
                                        </p:tav>
                                      </p:tavLst>
                                    </p:anim>
                                    <p:anim calcmode="lin" valueType="num">
                                      <p:cBhvr>
                                        <p:cTn id="14" dur="1000" fill="hold"/>
                                        <p:tgtEl>
                                          <p:spTgt spid="40966"/>
                                        </p:tgtEl>
                                        <p:attrNameLst>
                                          <p:attrName>ppt_h</p:attrName>
                                        </p:attrNameLst>
                                      </p:cBhvr>
                                      <p:tavLst>
                                        <p:tav tm="0">
                                          <p:val>
                                            <p:fltVal val="0"/>
                                          </p:val>
                                        </p:tav>
                                        <p:tav tm="100000">
                                          <p:val>
                                            <p:strVal val="#ppt_h"/>
                                          </p:val>
                                        </p:tav>
                                      </p:tavLst>
                                    </p:anim>
                                    <p:anim calcmode="lin" valueType="num">
                                      <p:cBhvr>
                                        <p:cTn id="15" dur="1000" fill="hold"/>
                                        <p:tgtEl>
                                          <p:spTgt spid="40966"/>
                                        </p:tgtEl>
                                        <p:attrNameLst>
                                          <p:attrName>style.rotation</p:attrName>
                                        </p:attrNameLst>
                                      </p:cBhvr>
                                      <p:tavLst>
                                        <p:tav tm="0">
                                          <p:val>
                                            <p:fltVal val="90"/>
                                          </p:val>
                                        </p:tav>
                                        <p:tav tm="100000">
                                          <p:val>
                                            <p:fltVal val="0"/>
                                          </p:val>
                                        </p:tav>
                                      </p:tavLst>
                                    </p:anim>
                                    <p:animEffect transition="in" filter="fade">
                                      <p:cBhvr>
                                        <p:cTn id="16" dur="1000"/>
                                        <p:tgtEl>
                                          <p:spTgt spid="40966"/>
                                        </p:tgtEl>
                                      </p:cBhvr>
                                    </p:animEffect>
                                  </p:childTnLst>
                                </p:cTn>
                              </p:par>
                              <p:par>
                                <p:cTn id="17" presetID="31" presetClass="entr" presetSubtype="0" fill="hold" nodeType="withEffect">
                                  <p:stCondLst>
                                    <p:cond delay="0"/>
                                  </p:stCondLst>
                                  <p:iterate type="lt">
                                    <p:tmPct val="5000"/>
                                  </p:iterate>
                                  <p:childTnLst>
                                    <p:set>
                                      <p:cBhvr>
                                        <p:cTn id="18" dur="1" fill="hold">
                                          <p:stCondLst>
                                            <p:cond delay="0"/>
                                          </p:stCondLst>
                                        </p:cTn>
                                        <p:tgtEl>
                                          <p:spTgt spid="40965"/>
                                        </p:tgtEl>
                                        <p:attrNameLst>
                                          <p:attrName>style.visibility</p:attrName>
                                        </p:attrNameLst>
                                      </p:cBhvr>
                                      <p:to>
                                        <p:strVal val="visible"/>
                                      </p:to>
                                    </p:set>
                                    <p:anim calcmode="lin" valueType="num">
                                      <p:cBhvr>
                                        <p:cTn id="19" dur="1000" fill="hold"/>
                                        <p:tgtEl>
                                          <p:spTgt spid="40965"/>
                                        </p:tgtEl>
                                        <p:attrNameLst>
                                          <p:attrName>ppt_w</p:attrName>
                                        </p:attrNameLst>
                                      </p:cBhvr>
                                      <p:tavLst>
                                        <p:tav tm="0">
                                          <p:val>
                                            <p:fltVal val="0"/>
                                          </p:val>
                                        </p:tav>
                                        <p:tav tm="100000">
                                          <p:val>
                                            <p:strVal val="#ppt_w"/>
                                          </p:val>
                                        </p:tav>
                                      </p:tavLst>
                                    </p:anim>
                                    <p:anim calcmode="lin" valueType="num">
                                      <p:cBhvr>
                                        <p:cTn id="20" dur="1000" fill="hold"/>
                                        <p:tgtEl>
                                          <p:spTgt spid="40965"/>
                                        </p:tgtEl>
                                        <p:attrNameLst>
                                          <p:attrName>ppt_h</p:attrName>
                                        </p:attrNameLst>
                                      </p:cBhvr>
                                      <p:tavLst>
                                        <p:tav tm="0">
                                          <p:val>
                                            <p:fltVal val="0"/>
                                          </p:val>
                                        </p:tav>
                                        <p:tav tm="100000">
                                          <p:val>
                                            <p:strVal val="#ppt_h"/>
                                          </p:val>
                                        </p:tav>
                                      </p:tavLst>
                                    </p:anim>
                                    <p:anim calcmode="lin" valueType="num">
                                      <p:cBhvr>
                                        <p:cTn id="21" dur="1000" fill="hold"/>
                                        <p:tgtEl>
                                          <p:spTgt spid="40965"/>
                                        </p:tgtEl>
                                        <p:attrNameLst>
                                          <p:attrName>style.rotation</p:attrName>
                                        </p:attrNameLst>
                                      </p:cBhvr>
                                      <p:tavLst>
                                        <p:tav tm="0">
                                          <p:val>
                                            <p:fltVal val="90"/>
                                          </p:val>
                                        </p:tav>
                                        <p:tav tm="100000">
                                          <p:val>
                                            <p:fltVal val="0"/>
                                          </p:val>
                                        </p:tav>
                                      </p:tavLst>
                                    </p:anim>
                                    <p:animEffect transition="in" filter="fade">
                                      <p:cBhvr>
                                        <p:cTn id="22" dur="1000"/>
                                        <p:tgtEl>
                                          <p:spTgt spid="4096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3"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2" descr="Word files SAFETY TEMPLATE LANDSCAPE A4">
            <a:extLst>
              <a:ext uri="{FF2B5EF4-FFF2-40B4-BE49-F238E27FC236}">
                <a16:creationId xmlns:a16="http://schemas.microsoft.com/office/drawing/2014/main" id="{7FD6A5EE-06FB-6845-8C2C-C713424645C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3011" name="Text Box 3">
            <a:extLst>
              <a:ext uri="{FF2B5EF4-FFF2-40B4-BE49-F238E27FC236}">
                <a16:creationId xmlns:a16="http://schemas.microsoft.com/office/drawing/2014/main" id="{9A6E59FD-2922-8E40-9D1D-D4CA0DAAAE18}"/>
              </a:ext>
            </a:extLst>
          </p:cNvPr>
          <p:cNvSpPr txBox="1">
            <a:spLocks noChangeArrowheads="1"/>
          </p:cNvSpPr>
          <p:nvPr/>
        </p:nvSpPr>
        <p:spPr bwMode="auto">
          <a:xfrm>
            <a:off x="827088" y="2205038"/>
            <a:ext cx="4032250" cy="1373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GB" altLang="en-US" sz="2800">
                <a:latin typeface="Comic Sans MS" panose="030F0902030302020204" pitchFamily="66" charset="0"/>
              </a:rPr>
              <a:t>12 year old female performing oral sex on a 17 year old male.</a:t>
            </a:r>
          </a:p>
        </p:txBody>
      </p:sp>
      <p:sp>
        <p:nvSpPr>
          <p:cNvPr id="13316" name="WordArt 4">
            <a:extLst>
              <a:ext uri="{FF2B5EF4-FFF2-40B4-BE49-F238E27FC236}">
                <a16:creationId xmlns:a16="http://schemas.microsoft.com/office/drawing/2014/main" id="{E1714B36-31DF-FC46-B452-BDAC79B6459A}"/>
              </a:ext>
            </a:extLst>
          </p:cNvPr>
          <p:cNvSpPr>
            <a:spLocks noChangeArrowheads="1" noChangeShapeType="1" noTextEdit="1"/>
          </p:cNvSpPr>
          <p:nvPr/>
        </p:nvSpPr>
        <p:spPr bwMode="auto">
          <a:xfrm>
            <a:off x="684213" y="549275"/>
            <a:ext cx="5040312" cy="1276350"/>
          </a:xfrm>
          <a:prstGeom prst="rect">
            <a:avLst/>
          </a:prstGeom>
        </p:spPr>
        <p:txBody>
          <a:bodyPr wrap="none" fromWordArt="1">
            <a:prstTxWarp prst="textPlain">
              <a:avLst>
                <a:gd name="adj" fmla="val 50000"/>
              </a:avLst>
            </a:prstTxWarp>
          </a:bodyPr>
          <a:lstStyle/>
          <a:p>
            <a:pPr algn="ctr"/>
            <a:r>
              <a:rPr lang="en-GB" sz="3600" b="1" kern="10">
                <a:ln w="9525">
                  <a:solidFill>
                    <a:schemeClr val="bg1"/>
                  </a:solidFill>
                  <a:round/>
                  <a:headEnd/>
                  <a:tailEnd/>
                </a:ln>
                <a:solidFill>
                  <a:srgbClr val="0000FF"/>
                </a:solidFill>
                <a:effectLst>
                  <a:outerShdw dist="35921" dir="2700000" algn="ctr" rotWithShape="0">
                    <a:srgbClr val="808080">
                      <a:alpha val="79999"/>
                    </a:srgbClr>
                  </a:outerShdw>
                </a:effectLst>
                <a:latin typeface="Comic Sans MS" panose="030F0902030302020204" pitchFamily="66" charset="0"/>
              </a:rPr>
              <a:t>Legal or illegal?</a:t>
            </a:r>
          </a:p>
        </p:txBody>
      </p:sp>
      <p:pic>
        <p:nvPicPr>
          <p:cNvPr id="43013" name="Picture 5" descr="71674069">
            <a:extLst>
              <a:ext uri="{FF2B5EF4-FFF2-40B4-BE49-F238E27FC236}">
                <a16:creationId xmlns:a16="http://schemas.microsoft.com/office/drawing/2014/main" id="{3ED4F63A-4A5F-D943-BC8A-437CF7B3A6C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508625" y="1484313"/>
            <a:ext cx="2740025" cy="418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3014" name="WordArt 6">
            <a:extLst>
              <a:ext uri="{FF2B5EF4-FFF2-40B4-BE49-F238E27FC236}">
                <a16:creationId xmlns:a16="http://schemas.microsoft.com/office/drawing/2014/main" id="{79398CF6-3F1E-6544-8669-CBD445DB9873}"/>
              </a:ext>
            </a:extLst>
          </p:cNvPr>
          <p:cNvSpPr>
            <a:spLocks noChangeArrowheads="1" noChangeShapeType="1" noTextEdit="1"/>
          </p:cNvSpPr>
          <p:nvPr/>
        </p:nvSpPr>
        <p:spPr bwMode="auto">
          <a:xfrm>
            <a:off x="4859338" y="4221163"/>
            <a:ext cx="2209800" cy="1285875"/>
          </a:xfrm>
          <a:prstGeom prst="rect">
            <a:avLst/>
          </a:prstGeom>
        </p:spPr>
        <p:txBody>
          <a:bodyPr wrap="none" fromWordArt="1">
            <a:prstTxWarp prst="textPlain">
              <a:avLst>
                <a:gd name="adj" fmla="val 50000"/>
              </a:avLst>
            </a:prstTxWarp>
          </a:bodyPr>
          <a:lstStyle/>
          <a:p>
            <a:pPr algn="ctr"/>
            <a:r>
              <a:rPr lang="en-GB" sz="7200" b="1" kern="10">
                <a:ln w="9525">
                  <a:solidFill>
                    <a:schemeClr val="bg1"/>
                  </a:solidFill>
                  <a:round/>
                  <a:headEnd/>
                  <a:tailEnd/>
                </a:ln>
                <a:solidFill>
                  <a:srgbClr val="FF0000"/>
                </a:solidFill>
                <a:effectLst>
                  <a:outerShdw dist="35921" dir="2700000" algn="ctr" rotWithShape="0">
                    <a:srgbClr val="808080">
                      <a:alpha val="79999"/>
                    </a:srgbClr>
                  </a:outerShdw>
                </a:effectLst>
                <a:latin typeface="Comic Sans MS" panose="030F0902030302020204" pitchFamily="66" charset="0"/>
              </a:rPr>
              <a:t>Illegal</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43011"/>
                                        </p:tgtEl>
                                        <p:attrNameLst>
                                          <p:attrName>style.visibility</p:attrName>
                                        </p:attrNameLst>
                                      </p:cBhvr>
                                      <p:to>
                                        <p:strVal val="visible"/>
                                      </p:to>
                                    </p:set>
                                    <p:anim calcmode="lin" valueType="num">
                                      <p:cBhvr>
                                        <p:cTn id="7" dur="500" fill="hold"/>
                                        <p:tgtEl>
                                          <p:spTgt spid="43011"/>
                                        </p:tgtEl>
                                        <p:attrNameLst>
                                          <p:attrName>ppt_w</p:attrName>
                                        </p:attrNameLst>
                                      </p:cBhvr>
                                      <p:tavLst>
                                        <p:tav tm="0">
                                          <p:val>
                                            <p:fltVal val="0"/>
                                          </p:val>
                                        </p:tav>
                                        <p:tav tm="100000">
                                          <p:val>
                                            <p:strVal val="#ppt_w"/>
                                          </p:val>
                                        </p:tav>
                                      </p:tavLst>
                                    </p:anim>
                                    <p:anim calcmode="lin" valueType="num">
                                      <p:cBhvr>
                                        <p:cTn id="8" dur="500" fill="hold"/>
                                        <p:tgtEl>
                                          <p:spTgt spid="43011"/>
                                        </p:tgtEl>
                                        <p:attrNameLst>
                                          <p:attrName>ppt_h</p:attrName>
                                        </p:attrNameLst>
                                      </p:cBhvr>
                                      <p:tavLst>
                                        <p:tav tm="0">
                                          <p:val>
                                            <p:fltVal val="0"/>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31" presetClass="entr" presetSubtype="0" fill="hold" nodeType="clickEffect">
                                  <p:stCondLst>
                                    <p:cond delay="0"/>
                                  </p:stCondLst>
                                  <p:iterate type="lt">
                                    <p:tmPct val="5000"/>
                                  </p:iterate>
                                  <p:childTnLst>
                                    <p:set>
                                      <p:cBhvr>
                                        <p:cTn id="12" dur="1" fill="hold">
                                          <p:stCondLst>
                                            <p:cond delay="0"/>
                                          </p:stCondLst>
                                        </p:cTn>
                                        <p:tgtEl>
                                          <p:spTgt spid="43014"/>
                                        </p:tgtEl>
                                        <p:attrNameLst>
                                          <p:attrName>style.visibility</p:attrName>
                                        </p:attrNameLst>
                                      </p:cBhvr>
                                      <p:to>
                                        <p:strVal val="visible"/>
                                      </p:to>
                                    </p:set>
                                    <p:anim calcmode="lin" valueType="num">
                                      <p:cBhvr>
                                        <p:cTn id="13" dur="1000" fill="hold"/>
                                        <p:tgtEl>
                                          <p:spTgt spid="43014"/>
                                        </p:tgtEl>
                                        <p:attrNameLst>
                                          <p:attrName>ppt_w</p:attrName>
                                        </p:attrNameLst>
                                      </p:cBhvr>
                                      <p:tavLst>
                                        <p:tav tm="0">
                                          <p:val>
                                            <p:fltVal val="0"/>
                                          </p:val>
                                        </p:tav>
                                        <p:tav tm="100000">
                                          <p:val>
                                            <p:strVal val="#ppt_w"/>
                                          </p:val>
                                        </p:tav>
                                      </p:tavLst>
                                    </p:anim>
                                    <p:anim calcmode="lin" valueType="num">
                                      <p:cBhvr>
                                        <p:cTn id="14" dur="1000" fill="hold"/>
                                        <p:tgtEl>
                                          <p:spTgt spid="43014"/>
                                        </p:tgtEl>
                                        <p:attrNameLst>
                                          <p:attrName>ppt_h</p:attrName>
                                        </p:attrNameLst>
                                      </p:cBhvr>
                                      <p:tavLst>
                                        <p:tav tm="0">
                                          <p:val>
                                            <p:fltVal val="0"/>
                                          </p:val>
                                        </p:tav>
                                        <p:tav tm="100000">
                                          <p:val>
                                            <p:strVal val="#ppt_h"/>
                                          </p:val>
                                        </p:tav>
                                      </p:tavLst>
                                    </p:anim>
                                    <p:anim calcmode="lin" valueType="num">
                                      <p:cBhvr>
                                        <p:cTn id="15" dur="1000" fill="hold"/>
                                        <p:tgtEl>
                                          <p:spTgt spid="43014"/>
                                        </p:tgtEl>
                                        <p:attrNameLst>
                                          <p:attrName>style.rotation</p:attrName>
                                        </p:attrNameLst>
                                      </p:cBhvr>
                                      <p:tavLst>
                                        <p:tav tm="0">
                                          <p:val>
                                            <p:fltVal val="90"/>
                                          </p:val>
                                        </p:tav>
                                        <p:tav tm="100000">
                                          <p:val>
                                            <p:fltVal val="0"/>
                                          </p:val>
                                        </p:tav>
                                      </p:tavLst>
                                    </p:anim>
                                    <p:animEffect transition="in" filter="fade">
                                      <p:cBhvr>
                                        <p:cTn id="16" dur="1000"/>
                                        <p:tgtEl>
                                          <p:spTgt spid="43014"/>
                                        </p:tgtEl>
                                      </p:cBhvr>
                                    </p:animEffect>
                                  </p:childTnLst>
                                </p:cTn>
                              </p:par>
                              <p:par>
                                <p:cTn id="17" presetID="31" presetClass="entr" presetSubtype="0" fill="hold" nodeType="withEffect">
                                  <p:stCondLst>
                                    <p:cond delay="0"/>
                                  </p:stCondLst>
                                  <p:iterate type="lt">
                                    <p:tmPct val="5000"/>
                                  </p:iterate>
                                  <p:childTnLst>
                                    <p:set>
                                      <p:cBhvr>
                                        <p:cTn id="18" dur="1" fill="hold">
                                          <p:stCondLst>
                                            <p:cond delay="0"/>
                                          </p:stCondLst>
                                        </p:cTn>
                                        <p:tgtEl>
                                          <p:spTgt spid="43013"/>
                                        </p:tgtEl>
                                        <p:attrNameLst>
                                          <p:attrName>style.visibility</p:attrName>
                                        </p:attrNameLst>
                                      </p:cBhvr>
                                      <p:to>
                                        <p:strVal val="visible"/>
                                      </p:to>
                                    </p:set>
                                    <p:anim calcmode="lin" valueType="num">
                                      <p:cBhvr>
                                        <p:cTn id="19" dur="1000" fill="hold"/>
                                        <p:tgtEl>
                                          <p:spTgt spid="43013"/>
                                        </p:tgtEl>
                                        <p:attrNameLst>
                                          <p:attrName>ppt_w</p:attrName>
                                        </p:attrNameLst>
                                      </p:cBhvr>
                                      <p:tavLst>
                                        <p:tav tm="0">
                                          <p:val>
                                            <p:fltVal val="0"/>
                                          </p:val>
                                        </p:tav>
                                        <p:tav tm="100000">
                                          <p:val>
                                            <p:strVal val="#ppt_w"/>
                                          </p:val>
                                        </p:tav>
                                      </p:tavLst>
                                    </p:anim>
                                    <p:anim calcmode="lin" valueType="num">
                                      <p:cBhvr>
                                        <p:cTn id="20" dur="1000" fill="hold"/>
                                        <p:tgtEl>
                                          <p:spTgt spid="43013"/>
                                        </p:tgtEl>
                                        <p:attrNameLst>
                                          <p:attrName>ppt_h</p:attrName>
                                        </p:attrNameLst>
                                      </p:cBhvr>
                                      <p:tavLst>
                                        <p:tav tm="0">
                                          <p:val>
                                            <p:fltVal val="0"/>
                                          </p:val>
                                        </p:tav>
                                        <p:tav tm="100000">
                                          <p:val>
                                            <p:strVal val="#ppt_h"/>
                                          </p:val>
                                        </p:tav>
                                      </p:tavLst>
                                    </p:anim>
                                    <p:anim calcmode="lin" valueType="num">
                                      <p:cBhvr>
                                        <p:cTn id="21" dur="1000" fill="hold"/>
                                        <p:tgtEl>
                                          <p:spTgt spid="43013"/>
                                        </p:tgtEl>
                                        <p:attrNameLst>
                                          <p:attrName>style.rotation</p:attrName>
                                        </p:attrNameLst>
                                      </p:cBhvr>
                                      <p:tavLst>
                                        <p:tav tm="0">
                                          <p:val>
                                            <p:fltVal val="90"/>
                                          </p:val>
                                        </p:tav>
                                        <p:tav tm="100000">
                                          <p:val>
                                            <p:fltVal val="0"/>
                                          </p:val>
                                        </p:tav>
                                      </p:tavLst>
                                    </p:anim>
                                    <p:animEffect transition="in" filter="fade">
                                      <p:cBhvr>
                                        <p:cTn id="22" dur="1000"/>
                                        <p:tgtEl>
                                          <p:spTgt spid="430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1"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2" descr="Word files SAFETY TEMPLATE LANDSCAPE A4">
            <a:extLst>
              <a:ext uri="{FF2B5EF4-FFF2-40B4-BE49-F238E27FC236}">
                <a16:creationId xmlns:a16="http://schemas.microsoft.com/office/drawing/2014/main" id="{D0E364BF-E2D8-B84F-9CCA-FB4BA453272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5059" name="Text Box 3">
            <a:extLst>
              <a:ext uri="{FF2B5EF4-FFF2-40B4-BE49-F238E27FC236}">
                <a16:creationId xmlns:a16="http://schemas.microsoft.com/office/drawing/2014/main" id="{13782FEF-07C8-AB4B-8772-51BF67F544A5}"/>
              </a:ext>
            </a:extLst>
          </p:cNvPr>
          <p:cNvSpPr txBox="1">
            <a:spLocks noChangeArrowheads="1"/>
          </p:cNvSpPr>
          <p:nvPr/>
        </p:nvSpPr>
        <p:spPr bwMode="auto">
          <a:xfrm>
            <a:off x="827088" y="2205038"/>
            <a:ext cx="4032250" cy="180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GB" altLang="en-US" sz="2800">
                <a:latin typeface="Comic Sans MS" panose="030F0902030302020204" pitchFamily="66" charset="0"/>
              </a:rPr>
              <a:t>24 year old female having a sexual relationship with her 15 year old girlfriend.</a:t>
            </a:r>
          </a:p>
        </p:txBody>
      </p:sp>
      <p:sp>
        <p:nvSpPr>
          <p:cNvPr id="14340" name="WordArt 4">
            <a:extLst>
              <a:ext uri="{FF2B5EF4-FFF2-40B4-BE49-F238E27FC236}">
                <a16:creationId xmlns:a16="http://schemas.microsoft.com/office/drawing/2014/main" id="{2C929B7C-843A-3E4E-9C20-D4DA2ABCFC6C}"/>
              </a:ext>
            </a:extLst>
          </p:cNvPr>
          <p:cNvSpPr>
            <a:spLocks noChangeArrowheads="1" noChangeShapeType="1" noTextEdit="1"/>
          </p:cNvSpPr>
          <p:nvPr/>
        </p:nvSpPr>
        <p:spPr bwMode="auto">
          <a:xfrm>
            <a:off x="684213" y="549275"/>
            <a:ext cx="5040312" cy="1276350"/>
          </a:xfrm>
          <a:prstGeom prst="rect">
            <a:avLst/>
          </a:prstGeom>
        </p:spPr>
        <p:txBody>
          <a:bodyPr wrap="none" fromWordArt="1">
            <a:prstTxWarp prst="textPlain">
              <a:avLst>
                <a:gd name="adj" fmla="val 50000"/>
              </a:avLst>
            </a:prstTxWarp>
          </a:bodyPr>
          <a:lstStyle/>
          <a:p>
            <a:pPr algn="ctr"/>
            <a:r>
              <a:rPr lang="en-GB" sz="3600" b="1" kern="10">
                <a:ln w="9525">
                  <a:solidFill>
                    <a:schemeClr val="bg1"/>
                  </a:solidFill>
                  <a:round/>
                  <a:headEnd/>
                  <a:tailEnd/>
                </a:ln>
                <a:solidFill>
                  <a:srgbClr val="0000FF"/>
                </a:solidFill>
                <a:effectLst>
                  <a:outerShdw dist="35921" dir="2700000" algn="ctr" rotWithShape="0">
                    <a:srgbClr val="808080">
                      <a:alpha val="79999"/>
                    </a:srgbClr>
                  </a:outerShdw>
                </a:effectLst>
                <a:latin typeface="Comic Sans MS" panose="030F0902030302020204" pitchFamily="66" charset="0"/>
              </a:rPr>
              <a:t>Legal or illegal?</a:t>
            </a:r>
          </a:p>
        </p:txBody>
      </p:sp>
      <p:pic>
        <p:nvPicPr>
          <p:cNvPr id="45061" name="Picture 5" descr="71674069">
            <a:extLst>
              <a:ext uri="{FF2B5EF4-FFF2-40B4-BE49-F238E27FC236}">
                <a16:creationId xmlns:a16="http://schemas.microsoft.com/office/drawing/2014/main" id="{A58A80AE-7B71-6544-968E-06989574A402}"/>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508625" y="1484313"/>
            <a:ext cx="2740025" cy="418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5062" name="WordArt 6">
            <a:extLst>
              <a:ext uri="{FF2B5EF4-FFF2-40B4-BE49-F238E27FC236}">
                <a16:creationId xmlns:a16="http://schemas.microsoft.com/office/drawing/2014/main" id="{91FF1227-0FD6-2F40-90CA-31482D7C0EC0}"/>
              </a:ext>
            </a:extLst>
          </p:cNvPr>
          <p:cNvSpPr>
            <a:spLocks noChangeArrowheads="1" noChangeShapeType="1" noTextEdit="1"/>
          </p:cNvSpPr>
          <p:nvPr/>
        </p:nvSpPr>
        <p:spPr bwMode="auto">
          <a:xfrm>
            <a:off x="4859338" y="4221163"/>
            <a:ext cx="2209800" cy="1285875"/>
          </a:xfrm>
          <a:prstGeom prst="rect">
            <a:avLst/>
          </a:prstGeom>
        </p:spPr>
        <p:txBody>
          <a:bodyPr wrap="none" fromWordArt="1">
            <a:prstTxWarp prst="textPlain">
              <a:avLst>
                <a:gd name="adj" fmla="val 50000"/>
              </a:avLst>
            </a:prstTxWarp>
          </a:bodyPr>
          <a:lstStyle/>
          <a:p>
            <a:pPr algn="ctr"/>
            <a:r>
              <a:rPr lang="en-GB" sz="7200" b="1" kern="10">
                <a:ln w="9525">
                  <a:solidFill>
                    <a:schemeClr val="bg1"/>
                  </a:solidFill>
                  <a:round/>
                  <a:headEnd/>
                  <a:tailEnd/>
                </a:ln>
                <a:solidFill>
                  <a:srgbClr val="FF0000"/>
                </a:solidFill>
                <a:effectLst>
                  <a:outerShdw dist="35921" dir="2700000" algn="ctr" rotWithShape="0">
                    <a:srgbClr val="808080">
                      <a:alpha val="79999"/>
                    </a:srgbClr>
                  </a:outerShdw>
                </a:effectLst>
                <a:latin typeface="Comic Sans MS" panose="030F0902030302020204" pitchFamily="66" charset="0"/>
              </a:rPr>
              <a:t>Illegal</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45059"/>
                                        </p:tgtEl>
                                        <p:attrNameLst>
                                          <p:attrName>style.visibility</p:attrName>
                                        </p:attrNameLst>
                                      </p:cBhvr>
                                      <p:to>
                                        <p:strVal val="visible"/>
                                      </p:to>
                                    </p:set>
                                    <p:anim calcmode="lin" valueType="num">
                                      <p:cBhvr>
                                        <p:cTn id="7" dur="500" fill="hold"/>
                                        <p:tgtEl>
                                          <p:spTgt spid="45059"/>
                                        </p:tgtEl>
                                        <p:attrNameLst>
                                          <p:attrName>ppt_w</p:attrName>
                                        </p:attrNameLst>
                                      </p:cBhvr>
                                      <p:tavLst>
                                        <p:tav tm="0">
                                          <p:val>
                                            <p:fltVal val="0"/>
                                          </p:val>
                                        </p:tav>
                                        <p:tav tm="100000">
                                          <p:val>
                                            <p:strVal val="#ppt_w"/>
                                          </p:val>
                                        </p:tav>
                                      </p:tavLst>
                                    </p:anim>
                                    <p:anim calcmode="lin" valueType="num">
                                      <p:cBhvr>
                                        <p:cTn id="8" dur="500" fill="hold"/>
                                        <p:tgtEl>
                                          <p:spTgt spid="45059"/>
                                        </p:tgtEl>
                                        <p:attrNameLst>
                                          <p:attrName>ppt_h</p:attrName>
                                        </p:attrNameLst>
                                      </p:cBhvr>
                                      <p:tavLst>
                                        <p:tav tm="0">
                                          <p:val>
                                            <p:fltVal val="0"/>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31" presetClass="entr" presetSubtype="0" fill="hold" nodeType="clickEffect">
                                  <p:stCondLst>
                                    <p:cond delay="0"/>
                                  </p:stCondLst>
                                  <p:iterate type="lt">
                                    <p:tmPct val="5000"/>
                                  </p:iterate>
                                  <p:childTnLst>
                                    <p:set>
                                      <p:cBhvr>
                                        <p:cTn id="12" dur="1" fill="hold">
                                          <p:stCondLst>
                                            <p:cond delay="0"/>
                                          </p:stCondLst>
                                        </p:cTn>
                                        <p:tgtEl>
                                          <p:spTgt spid="45062"/>
                                        </p:tgtEl>
                                        <p:attrNameLst>
                                          <p:attrName>style.visibility</p:attrName>
                                        </p:attrNameLst>
                                      </p:cBhvr>
                                      <p:to>
                                        <p:strVal val="visible"/>
                                      </p:to>
                                    </p:set>
                                    <p:anim calcmode="lin" valueType="num">
                                      <p:cBhvr>
                                        <p:cTn id="13" dur="1000" fill="hold"/>
                                        <p:tgtEl>
                                          <p:spTgt spid="45062"/>
                                        </p:tgtEl>
                                        <p:attrNameLst>
                                          <p:attrName>ppt_w</p:attrName>
                                        </p:attrNameLst>
                                      </p:cBhvr>
                                      <p:tavLst>
                                        <p:tav tm="0">
                                          <p:val>
                                            <p:fltVal val="0"/>
                                          </p:val>
                                        </p:tav>
                                        <p:tav tm="100000">
                                          <p:val>
                                            <p:strVal val="#ppt_w"/>
                                          </p:val>
                                        </p:tav>
                                      </p:tavLst>
                                    </p:anim>
                                    <p:anim calcmode="lin" valueType="num">
                                      <p:cBhvr>
                                        <p:cTn id="14" dur="1000" fill="hold"/>
                                        <p:tgtEl>
                                          <p:spTgt spid="45062"/>
                                        </p:tgtEl>
                                        <p:attrNameLst>
                                          <p:attrName>ppt_h</p:attrName>
                                        </p:attrNameLst>
                                      </p:cBhvr>
                                      <p:tavLst>
                                        <p:tav tm="0">
                                          <p:val>
                                            <p:fltVal val="0"/>
                                          </p:val>
                                        </p:tav>
                                        <p:tav tm="100000">
                                          <p:val>
                                            <p:strVal val="#ppt_h"/>
                                          </p:val>
                                        </p:tav>
                                      </p:tavLst>
                                    </p:anim>
                                    <p:anim calcmode="lin" valueType="num">
                                      <p:cBhvr>
                                        <p:cTn id="15" dur="1000" fill="hold"/>
                                        <p:tgtEl>
                                          <p:spTgt spid="45062"/>
                                        </p:tgtEl>
                                        <p:attrNameLst>
                                          <p:attrName>style.rotation</p:attrName>
                                        </p:attrNameLst>
                                      </p:cBhvr>
                                      <p:tavLst>
                                        <p:tav tm="0">
                                          <p:val>
                                            <p:fltVal val="90"/>
                                          </p:val>
                                        </p:tav>
                                        <p:tav tm="100000">
                                          <p:val>
                                            <p:fltVal val="0"/>
                                          </p:val>
                                        </p:tav>
                                      </p:tavLst>
                                    </p:anim>
                                    <p:animEffect transition="in" filter="fade">
                                      <p:cBhvr>
                                        <p:cTn id="16" dur="1000"/>
                                        <p:tgtEl>
                                          <p:spTgt spid="45062"/>
                                        </p:tgtEl>
                                      </p:cBhvr>
                                    </p:animEffect>
                                  </p:childTnLst>
                                </p:cTn>
                              </p:par>
                              <p:par>
                                <p:cTn id="17" presetID="31" presetClass="entr" presetSubtype="0" fill="hold" nodeType="withEffect">
                                  <p:stCondLst>
                                    <p:cond delay="0"/>
                                  </p:stCondLst>
                                  <p:iterate type="lt">
                                    <p:tmPct val="5000"/>
                                  </p:iterate>
                                  <p:childTnLst>
                                    <p:set>
                                      <p:cBhvr>
                                        <p:cTn id="18" dur="1" fill="hold">
                                          <p:stCondLst>
                                            <p:cond delay="0"/>
                                          </p:stCondLst>
                                        </p:cTn>
                                        <p:tgtEl>
                                          <p:spTgt spid="45061"/>
                                        </p:tgtEl>
                                        <p:attrNameLst>
                                          <p:attrName>style.visibility</p:attrName>
                                        </p:attrNameLst>
                                      </p:cBhvr>
                                      <p:to>
                                        <p:strVal val="visible"/>
                                      </p:to>
                                    </p:set>
                                    <p:anim calcmode="lin" valueType="num">
                                      <p:cBhvr>
                                        <p:cTn id="19" dur="1000" fill="hold"/>
                                        <p:tgtEl>
                                          <p:spTgt spid="45061"/>
                                        </p:tgtEl>
                                        <p:attrNameLst>
                                          <p:attrName>ppt_w</p:attrName>
                                        </p:attrNameLst>
                                      </p:cBhvr>
                                      <p:tavLst>
                                        <p:tav tm="0">
                                          <p:val>
                                            <p:fltVal val="0"/>
                                          </p:val>
                                        </p:tav>
                                        <p:tav tm="100000">
                                          <p:val>
                                            <p:strVal val="#ppt_w"/>
                                          </p:val>
                                        </p:tav>
                                      </p:tavLst>
                                    </p:anim>
                                    <p:anim calcmode="lin" valueType="num">
                                      <p:cBhvr>
                                        <p:cTn id="20" dur="1000" fill="hold"/>
                                        <p:tgtEl>
                                          <p:spTgt spid="45061"/>
                                        </p:tgtEl>
                                        <p:attrNameLst>
                                          <p:attrName>ppt_h</p:attrName>
                                        </p:attrNameLst>
                                      </p:cBhvr>
                                      <p:tavLst>
                                        <p:tav tm="0">
                                          <p:val>
                                            <p:fltVal val="0"/>
                                          </p:val>
                                        </p:tav>
                                        <p:tav tm="100000">
                                          <p:val>
                                            <p:strVal val="#ppt_h"/>
                                          </p:val>
                                        </p:tav>
                                      </p:tavLst>
                                    </p:anim>
                                    <p:anim calcmode="lin" valueType="num">
                                      <p:cBhvr>
                                        <p:cTn id="21" dur="1000" fill="hold"/>
                                        <p:tgtEl>
                                          <p:spTgt spid="45061"/>
                                        </p:tgtEl>
                                        <p:attrNameLst>
                                          <p:attrName>style.rotation</p:attrName>
                                        </p:attrNameLst>
                                      </p:cBhvr>
                                      <p:tavLst>
                                        <p:tav tm="0">
                                          <p:val>
                                            <p:fltVal val="90"/>
                                          </p:val>
                                        </p:tav>
                                        <p:tav tm="100000">
                                          <p:val>
                                            <p:fltVal val="0"/>
                                          </p:val>
                                        </p:tav>
                                      </p:tavLst>
                                    </p:anim>
                                    <p:animEffect transition="in" filter="fade">
                                      <p:cBhvr>
                                        <p:cTn id="22" dur="1000"/>
                                        <p:tgtEl>
                                          <p:spTgt spid="4506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59"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descr="Word files SAFETY TEMPLATE LANDSCAPE A4">
            <a:extLst>
              <a:ext uri="{FF2B5EF4-FFF2-40B4-BE49-F238E27FC236}">
                <a16:creationId xmlns:a16="http://schemas.microsoft.com/office/drawing/2014/main" id="{78E1120C-D24E-584E-A60B-484CCE12891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5059" name="Text Box 3">
            <a:extLst>
              <a:ext uri="{FF2B5EF4-FFF2-40B4-BE49-F238E27FC236}">
                <a16:creationId xmlns:a16="http://schemas.microsoft.com/office/drawing/2014/main" id="{B9E89FCC-39B0-9A40-AFD6-67F25AF32D1A}"/>
              </a:ext>
            </a:extLst>
          </p:cNvPr>
          <p:cNvSpPr txBox="1">
            <a:spLocks noChangeArrowheads="1"/>
          </p:cNvSpPr>
          <p:nvPr/>
        </p:nvSpPr>
        <p:spPr bwMode="auto">
          <a:xfrm>
            <a:off x="827088" y="2205038"/>
            <a:ext cx="4032250" cy="2246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GB" altLang="en-US" sz="2800">
                <a:latin typeface="Comic Sans MS" panose="030F0902030302020204" pitchFamily="66" charset="0"/>
              </a:rPr>
              <a:t>A 19 year old male having sex with his 19 year old girlfriend who has passed out at  a party.</a:t>
            </a:r>
          </a:p>
        </p:txBody>
      </p:sp>
      <p:sp>
        <p:nvSpPr>
          <p:cNvPr id="15364" name="WordArt 4">
            <a:extLst>
              <a:ext uri="{FF2B5EF4-FFF2-40B4-BE49-F238E27FC236}">
                <a16:creationId xmlns:a16="http://schemas.microsoft.com/office/drawing/2014/main" id="{3DE15DF4-27BD-8B48-9723-CFB261D0C36C}"/>
              </a:ext>
            </a:extLst>
          </p:cNvPr>
          <p:cNvSpPr>
            <a:spLocks noChangeArrowheads="1" noChangeShapeType="1" noTextEdit="1"/>
          </p:cNvSpPr>
          <p:nvPr/>
        </p:nvSpPr>
        <p:spPr bwMode="auto">
          <a:xfrm>
            <a:off x="684213" y="549275"/>
            <a:ext cx="5040312" cy="1276350"/>
          </a:xfrm>
          <a:prstGeom prst="rect">
            <a:avLst/>
          </a:prstGeom>
        </p:spPr>
        <p:txBody>
          <a:bodyPr wrap="none" fromWordArt="1">
            <a:prstTxWarp prst="textPlain">
              <a:avLst>
                <a:gd name="adj" fmla="val 50000"/>
              </a:avLst>
            </a:prstTxWarp>
          </a:bodyPr>
          <a:lstStyle/>
          <a:p>
            <a:pPr algn="ctr"/>
            <a:r>
              <a:rPr lang="en-GB" sz="3600" b="1" kern="10">
                <a:ln w="9525">
                  <a:solidFill>
                    <a:schemeClr val="bg1"/>
                  </a:solidFill>
                  <a:round/>
                  <a:headEnd/>
                  <a:tailEnd/>
                </a:ln>
                <a:solidFill>
                  <a:srgbClr val="0000FF"/>
                </a:solidFill>
                <a:effectLst>
                  <a:outerShdw dist="35921" dir="2700000" algn="ctr" rotWithShape="0">
                    <a:srgbClr val="808080">
                      <a:alpha val="79999"/>
                    </a:srgbClr>
                  </a:outerShdw>
                </a:effectLst>
                <a:latin typeface="Comic Sans MS" panose="030F0902030302020204" pitchFamily="66" charset="0"/>
              </a:rPr>
              <a:t>Legal or illegal?</a:t>
            </a:r>
          </a:p>
        </p:txBody>
      </p:sp>
      <p:pic>
        <p:nvPicPr>
          <p:cNvPr id="45061" name="Picture 5" descr="71674069">
            <a:extLst>
              <a:ext uri="{FF2B5EF4-FFF2-40B4-BE49-F238E27FC236}">
                <a16:creationId xmlns:a16="http://schemas.microsoft.com/office/drawing/2014/main" id="{75E3CB33-38A5-C44A-A4C8-E7310B63576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508625" y="1484313"/>
            <a:ext cx="2740025" cy="418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5062" name="WordArt 6">
            <a:extLst>
              <a:ext uri="{FF2B5EF4-FFF2-40B4-BE49-F238E27FC236}">
                <a16:creationId xmlns:a16="http://schemas.microsoft.com/office/drawing/2014/main" id="{DAC48608-3739-0E41-9074-CF23B34B6867}"/>
              </a:ext>
            </a:extLst>
          </p:cNvPr>
          <p:cNvSpPr>
            <a:spLocks noChangeArrowheads="1" noChangeShapeType="1" noTextEdit="1"/>
          </p:cNvSpPr>
          <p:nvPr/>
        </p:nvSpPr>
        <p:spPr bwMode="auto">
          <a:xfrm>
            <a:off x="4859338" y="4221163"/>
            <a:ext cx="2209800" cy="1285875"/>
          </a:xfrm>
          <a:prstGeom prst="rect">
            <a:avLst/>
          </a:prstGeom>
        </p:spPr>
        <p:txBody>
          <a:bodyPr wrap="none" fromWordArt="1">
            <a:prstTxWarp prst="textPlain">
              <a:avLst>
                <a:gd name="adj" fmla="val 50000"/>
              </a:avLst>
            </a:prstTxWarp>
          </a:bodyPr>
          <a:lstStyle/>
          <a:p>
            <a:pPr algn="ctr"/>
            <a:r>
              <a:rPr lang="en-GB" sz="7200" b="1" kern="10">
                <a:ln w="9525">
                  <a:solidFill>
                    <a:schemeClr val="bg1"/>
                  </a:solidFill>
                  <a:round/>
                  <a:headEnd/>
                  <a:tailEnd/>
                </a:ln>
                <a:solidFill>
                  <a:srgbClr val="FF0000"/>
                </a:solidFill>
                <a:effectLst>
                  <a:outerShdw dist="35921" dir="2700000" algn="ctr" rotWithShape="0">
                    <a:srgbClr val="808080">
                      <a:alpha val="79999"/>
                    </a:srgbClr>
                  </a:outerShdw>
                </a:effectLst>
                <a:latin typeface="Comic Sans MS" panose="030F0902030302020204" pitchFamily="66" charset="0"/>
              </a:rPr>
              <a:t>Illegal</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45059"/>
                                        </p:tgtEl>
                                        <p:attrNameLst>
                                          <p:attrName>style.visibility</p:attrName>
                                        </p:attrNameLst>
                                      </p:cBhvr>
                                      <p:to>
                                        <p:strVal val="visible"/>
                                      </p:to>
                                    </p:set>
                                    <p:anim calcmode="lin" valueType="num">
                                      <p:cBhvr>
                                        <p:cTn id="7" dur="500" fill="hold"/>
                                        <p:tgtEl>
                                          <p:spTgt spid="45059"/>
                                        </p:tgtEl>
                                        <p:attrNameLst>
                                          <p:attrName>ppt_w</p:attrName>
                                        </p:attrNameLst>
                                      </p:cBhvr>
                                      <p:tavLst>
                                        <p:tav tm="0">
                                          <p:val>
                                            <p:fltVal val="0"/>
                                          </p:val>
                                        </p:tav>
                                        <p:tav tm="100000">
                                          <p:val>
                                            <p:strVal val="#ppt_w"/>
                                          </p:val>
                                        </p:tav>
                                      </p:tavLst>
                                    </p:anim>
                                    <p:anim calcmode="lin" valueType="num">
                                      <p:cBhvr>
                                        <p:cTn id="8" dur="500" fill="hold"/>
                                        <p:tgtEl>
                                          <p:spTgt spid="45059"/>
                                        </p:tgtEl>
                                        <p:attrNameLst>
                                          <p:attrName>ppt_h</p:attrName>
                                        </p:attrNameLst>
                                      </p:cBhvr>
                                      <p:tavLst>
                                        <p:tav tm="0">
                                          <p:val>
                                            <p:fltVal val="0"/>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31" presetClass="entr" presetSubtype="0" fill="hold" nodeType="clickEffect">
                                  <p:stCondLst>
                                    <p:cond delay="0"/>
                                  </p:stCondLst>
                                  <p:iterate type="lt">
                                    <p:tmPct val="5000"/>
                                  </p:iterate>
                                  <p:childTnLst>
                                    <p:set>
                                      <p:cBhvr>
                                        <p:cTn id="12" dur="1" fill="hold">
                                          <p:stCondLst>
                                            <p:cond delay="0"/>
                                          </p:stCondLst>
                                        </p:cTn>
                                        <p:tgtEl>
                                          <p:spTgt spid="45062"/>
                                        </p:tgtEl>
                                        <p:attrNameLst>
                                          <p:attrName>style.visibility</p:attrName>
                                        </p:attrNameLst>
                                      </p:cBhvr>
                                      <p:to>
                                        <p:strVal val="visible"/>
                                      </p:to>
                                    </p:set>
                                    <p:anim calcmode="lin" valueType="num">
                                      <p:cBhvr>
                                        <p:cTn id="13" dur="1000" fill="hold"/>
                                        <p:tgtEl>
                                          <p:spTgt spid="45062"/>
                                        </p:tgtEl>
                                        <p:attrNameLst>
                                          <p:attrName>ppt_w</p:attrName>
                                        </p:attrNameLst>
                                      </p:cBhvr>
                                      <p:tavLst>
                                        <p:tav tm="0">
                                          <p:val>
                                            <p:fltVal val="0"/>
                                          </p:val>
                                        </p:tav>
                                        <p:tav tm="100000">
                                          <p:val>
                                            <p:strVal val="#ppt_w"/>
                                          </p:val>
                                        </p:tav>
                                      </p:tavLst>
                                    </p:anim>
                                    <p:anim calcmode="lin" valueType="num">
                                      <p:cBhvr>
                                        <p:cTn id="14" dur="1000" fill="hold"/>
                                        <p:tgtEl>
                                          <p:spTgt spid="45062"/>
                                        </p:tgtEl>
                                        <p:attrNameLst>
                                          <p:attrName>ppt_h</p:attrName>
                                        </p:attrNameLst>
                                      </p:cBhvr>
                                      <p:tavLst>
                                        <p:tav tm="0">
                                          <p:val>
                                            <p:fltVal val="0"/>
                                          </p:val>
                                        </p:tav>
                                        <p:tav tm="100000">
                                          <p:val>
                                            <p:strVal val="#ppt_h"/>
                                          </p:val>
                                        </p:tav>
                                      </p:tavLst>
                                    </p:anim>
                                    <p:anim calcmode="lin" valueType="num">
                                      <p:cBhvr>
                                        <p:cTn id="15" dur="1000" fill="hold"/>
                                        <p:tgtEl>
                                          <p:spTgt spid="45062"/>
                                        </p:tgtEl>
                                        <p:attrNameLst>
                                          <p:attrName>style.rotation</p:attrName>
                                        </p:attrNameLst>
                                      </p:cBhvr>
                                      <p:tavLst>
                                        <p:tav tm="0">
                                          <p:val>
                                            <p:fltVal val="90"/>
                                          </p:val>
                                        </p:tav>
                                        <p:tav tm="100000">
                                          <p:val>
                                            <p:fltVal val="0"/>
                                          </p:val>
                                        </p:tav>
                                      </p:tavLst>
                                    </p:anim>
                                    <p:animEffect transition="in" filter="fade">
                                      <p:cBhvr>
                                        <p:cTn id="16" dur="1000"/>
                                        <p:tgtEl>
                                          <p:spTgt spid="45062"/>
                                        </p:tgtEl>
                                      </p:cBhvr>
                                    </p:animEffect>
                                  </p:childTnLst>
                                </p:cTn>
                              </p:par>
                              <p:par>
                                <p:cTn id="17" presetID="31" presetClass="entr" presetSubtype="0" fill="hold" nodeType="withEffect">
                                  <p:stCondLst>
                                    <p:cond delay="0"/>
                                  </p:stCondLst>
                                  <p:iterate type="lt">
                                    <p:tmPct val="5000"/>
                                  </p:iterate>
                                  <p:childTnLst>
                                    <p:set>
                                      <p:cBhvr>
                                        <p:cTn id="18" dur="1" fill="hold">
                                          <p:stCondLst>
                                            <p:cond delay="0"/>
                                          </p:stCondLst>
                                        </p:cTn>
                                        <p:tgtEl>
                                          <p:spTgt spid="45061"/>
                                        </p:tgtEl>
                                        <p:attrNameLst>
                                          <p:attrName>style.visibility</p:attrName>
                                        </p:attrNameLst>
                                      </p:cBhvr>
                                      <p:to>
                                        <p:strVal val="visible"/>
                                      </p:to>
                                    </p:set>
                                    <p:anim calcmode="lin" valueType="num">
                                      <p:cBhvr>
                                        <p:cTn id="19" dur="1000" fill="hold"/>
                                        <p:tgtEl>
                                          <p:spTgt spid="45061"/>
                                        </p:tgtEl>
                                        <p:attrNameLst>
                                          <p:attrName>ppt_w</p:attrName>
                                        </p:attrNameLst>
                                      </p:cBhvr>
                                      <p:tavLst>
                                        <p:tav tm="0">
                                          <p:val>
                                            <p:fltVal val="0"/>
                                          </p:val>
                                        </p:tav>
                                        <p:tav tm="100000">
                                          <p:val>
                                            <p:strVal val="#ppt_w"/>
                                          </p:val>
                                        </p:tav>
                                      </p:tavLst>
                                    </p:anim>
                                    <p:anim calcmode="lin" valueType="num">
                                      <p:cBhvr>
                                        <p:cTn id="20" dur="1000" fill="hold"/>
                                        <p:tgtEl>
                                          <p:spTgt spid="45061"/>
                                        </p:tgtEl>
                                        <p:attrNameLst>
                                          <p:attrName>ppt_h</p:attrName>
                                        </p:attrNameLst>
                                      </p:cBhvr>
                                      <p:tavLst>
                                        <p:tav tm="0">
                                          <p:val>
                                            <p:fltVal val="0"/>
                                          </p:val>
                                        </p:tav>
                                        <p:tav tm="100000">
                                          <p:val>
                                            <p:strVal val="#ppt_h"/>
                                          </p:val>
                                        </p:tav>
                                      </p:tavLst>
                                    </p:anim>
                                    <p:anim calcmode="lin" valueType="num">
                                      <p:cBhvr>
                                        <p:cTn id="21" dur="1000" fill="hold"/>
                                        <p:tgtEl>
                                          <p:spTgt spid="45061"/>
                                        </p:tgtEl>
                                        <p:attrNameLst>
                                          <p:attrName>style.rotation</p:attrName>
                                        </p:attrNameLst>
                                      </p:cBhvr>
                                      <p:tavLst>
                                        <p:tav tm="0">
                                          <p:val>
                                            <p:fltVal val="90"/>
                                          </p:val>
                                        </p:tav>
                                        <p:tav tm="100000">
                                          <p:val>
                                            <p:fltVal val="0"/>
                                          </p:val>
                                        </p:tav>
                                      </p:tavLst>
                                    </p:anim>
                                    <p:animEffect transition="in" filter="fade">
                                      <p:cBhvr>
                                        <p:cTn id="22" dur="1000"/>
                                        <p:tgtEl>
                                          <p:spTgt spid="4506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59"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descr="Word files SAFETY TEMPLATE LANDSCAPE A4">
            <a:extLst>
              <a:ext uri="{FF2B5EF4-FFF2-40B4-BE49-F238E27FC236}">
                <a16:creationId xmlns:a16="http://schemas.microsoft.com/office/drawing/2014/main" id="{39290E0E-854D-C644-9335-90860E5A6CD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5059" name="Text Box 3">
            <a:extLst>
              <a:ext uri="{FF2B5EF4-FFF2-40B4-BE49-F238E27FC236}">
                <a16:creationId xmlns:a16="http://schemas.microsoft.com/office/drawing/2014/main" id="{29174266-759D-4D4E-8722-1568574228BD}"/>
              </a:ext>
            </a:extLst>
          </p:cNvPr>
          <p:cNvSpPr txBox="1">
            <a:spLocks noChangeArrowheads="1"/>
          </p:cNvSpPr>
          <p:nvPr/>
        </p:nvSpPr>
        <p:spPr bwMode="auto">
          <a:xfrm>
            <a:off x="827088" y="2205038"/>
            <a:ext cx="4032250" cy="2678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GB" altLang="en-US" sz="2800">
                <a:latin typeface="Comic Sans MS" panose="030F0902030302020204" pitchFamily="66" charset="0"/>
              </a:rPr>
              <a:t>An 18 year old male persuades his 13 year old girlfriend to travel abroad with him. He intends to have sex with her. </a:t>
            </a:r>
          </a:p>
        </p:txBody>
      </p:sp>
      <p:sp>
        <p:nvSpPr>
          <p:cNvPr id="16388" name="WordArt 4">
            <a:extLst>
              <a:ext uri="{FF2B5EF4-FFF2-40B4-BE49-F238E27FC236}">
                <a16:creationId xmlns:a16="http://schemas.microsoft.com/office/drawing/2014/main" id="{F90C1DAC-0C5D-5E41-9742-B32A2E12F270}"/>
              </a:ext>
            </a:extLst>
          </p:cNvPr>
          <p:cNvSpPr>
            <a:spLocks noChangeArrowheads="1" noChangeShapeType="1" noTextEdit="1"/>
          </p:cNvSpPr>
          <p:nvPr/>
        </p:nvSpPr>
        <p:spPr bwMode="auto">
          <a:xfrm>
            <a:off x="684213" y="549275"/>
            <a:ext cx="5040312" cy="1276350"/>
          </a:xfrm>
          <a:prstGeom prst="rect">
            <a:avLst/>
          </a:prstGeom>
        </p:spPr>
        <p:txBody>
          <a:bodyPr wrap="none" fromWordArt="1">
            <a:prstTxWarp prst="textPlain">
              <a:avLst>
                <a:gd name="adj" fmla="val 50000"/>
              </a:avLst>
            </a:prstTxWarp>
          </a:bodyPr>
          <a:lstStyle/>
          <a:p>
            <a:pPr algn="ctr"/>
            <a:r>
              <a:rPr lang="en-GB" sz="3600" b="1" kern="10">
                <a:ln w="9525">
                  <a:solidFill>
                    <a:schemeClr val="bg1"/>
                  </a:solidFill>
                  <a:round/>
                  <a:headEnd/>
                  <a:tailEnd/>
                </a:ln>
                <a:solidFill>
                  <a:srgbClr val="0000FF"/>
                </a:solidFill>
                <a:effectLst>
                  <a:outerShdw dist="35921" dir="2700000" algn="ctr" rotWithShape="0">
                    <a:srgbClr val="808080">
                      <a:alpha val="79999"/>
                    </a:srgbClr>
                  </a:outerShdw>
                </a:effectLst>
                <a:latin typeface="Comic Sans MS" panose="030F0902030302020204" pitchFamily="66" charset="0"/>
              </a:rPr>
              <a:t>Legal or illegal?</a:t>
            </a:r>
          </a:p>
        </p:txBody>
      </p:sp>
      <p:pic>
        <p:nvPicPr>
          <p:cNvPr id="45061" name="Picture 5" descr="71674069">
            <a:extLst>
              <a:ext uri="{FF2B5EF4-FFF2-40B4-BE49-F238E27FC236}">
                <a16:creationId xmlns:a16="http://schemas.microsoft.com/office/drawing/2014/main" id="{66CC707B-A83B-654B-BE57-5F16794492E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508625" y="1484313"/>
            <a:ext cx="2740025" cy="418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5062" name="WordArt 6">
            <a:extLst>
              <a:ext uri="{FF2B5EF4-FFF2-40B4-BE49-F238E27FC236}">
                <a16:creationId xmlns:a16="http://schemas.microsoft.com/office/drawing/2014/main" id="{DBE94E29-0C52-8545-BAAB-0EC5EDC4BA24}"/>
              </a:ext>
            </a:extLst>
          </p:cNvPr>
          <p:cNvSpPr>
            <a:spLocks noChangeArrowheads="1" noChangeShapeType="1" noTextEdit="1"/>
          </p:cNvSpPr>
          <p:nvPr/>
        </p:nvSpPr>
        <p:spPr bwMode="auto">
          <a:xfrm>
            <a:off x="4859338" y="4221163"/>
            <a:ext cx="2209800" cy="1285875"/>
          </a:xfrm>
          <a:prstGeom prst="rect">
            <a:avLst/>
          </a:prstGeom>
        </p:spPr>
        <p:txBody>
          <a:bodyPr wrap="none" fromWordArt="1">
            <a:prstTxWarp prst="textPlain">
              <a:avLst>
                <a:gd name="adj" fmla="val 50000"/>
              </a:avLst>
            </a:prstTxWarp>
          </a:bodyPr>
          <a:lstStyle/>
          <a:p>
            <a:pPr algn="ctr"/>
            <a:r>
              <a:rPr lang="en-GB" sz="7200" b="1" kern="10">
                <a:ln w="9525">
                  <a:solidFill>
                    <a:schemeClr val="bg1"/>
                  </a:solidFill>
                  <a:round/>
                  <a:headEnd/>
                  <a:tailEnd/>
                </a:ln>
                <a:solidFill>
                  <a:srgbClr val="FF0000"/>
                </a:solidFill>
                <a:effectLst>
                  <a:outerShdw dist="35921" dir="2700000" algn="ctr" rotWithShape="0">
                    <a:srgbClr val="808080">
                      <a:alpha val="79999"/>
                    </a:srgbClr>
                  </a:outerShdw>
                </a:effectLst>
                <a:latin typeface="Comic Sans MS" panose="030F0902030302020204" pitchFamily="66" charset="0"/>
              </a:rPr>
              <a:t>Illegal</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45059"/>
                                        </p:tgtEl>
                                        <p:attrNameLst>
                                          <p:attrName>style.visibility</p:attrName>
                                        </p:attrNameLst>
                                      </p:cBhvr>
                                      <p:to>
                                        <p:strVal val="visible"/>
                                      </p:to>
                                    </p:set>
                                    <p:anim calcmode="lin" valueType="num">
                                      <p:cBhvr>
                                        <p:cTn id="7" dur="500" fill="hold"/>
                                        <p:tgtEl>
                                          <p:spTgt spid="45059"/>
                                        </p:tgtEl>
                                        <p:attrNameLst>
                                          <p:attrName>ppt_w</p:attrName>
                                        </p:attrNameLst>
                                      </p:cBhvr>
                                      <p:tavLst>
                                        <p:tav tm="0">
                                          <p:val>
                                            <p:fltVal val="0"/>
                                          </p:val>
                                        </p:tav>
                                        <p:tav tm="100000">
                                          <p:val>
                                            <p:strVal val="#ppt_w"/>
                                          </p:val>
                                        </p:tav>
                                      </p:tavLst>
                                    </p:anim>
                                    <p:anim calcmode="lin" valueType="num">
                                      <p:cBhvr>
                                        <p:cTn id="8" dur="500" fill="hold"/>
                                        <p:tgtEl>
                                          <p:spTgt spid="45059"/>
                                        </p:tgtEl>
                                        <p:attrNameLst>
                                          <p:attrName>ppt_h</p:attrName>
                                        </p:attrNameLst>
                                      </p:cBhvr>
                                      <p:tavLst>
                                        <p:tav tm="0">
                                          <p:val>
                                            <p:fltVal val="0"/>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31" presetClass="entr" presetSubtype="0" fill="hold" nodeType="clickEffect">
                                  <p:stCondLst>
                                    <p:cond delay="0"/>
                                  </p:stCondLst>
                                  <p:iterate type="lt">
                                    <p:tmPct val="5000"/>
                                  </p:iterate>
                                  <p:childTnLst>
                                    <p:set>
                                      <p:cBhvr>
                                        <p:cTn id="12" dur="1" fill="hold">
                                          <p:stCondLst>
                                            <p:cond delay="0"/>
                                          </p:stCondLst>
                                        </p:cTn>
                                        <p:tgtEl>
                                          <p:spTgt spid="45062"/>
                                        </p:tgtEl>
                                        <p:attrNameLst>
                                          <p:attrName>style.visibility</p:attrName>
                                        </p:attrNameLst>
                                      </p:cBhvr>
                                      <p:to>
                                        <p:strVal val="visible"/>
                                      </p:to>
                                    </p:set>
                                    <p:anim calcmode="lin" valueType="num">
                                      <p:cBhvr>
                                        <p:cTn id="13" dur="1000" fill="hold"/>
                                        <p:tgtEl>
                                          <p:spTgt spid="45062"/>
                                        </p:tgtEl>
                                        <p:attrNameLst>
                                          <p:attrName>ppt_w</p:attrName>
                                        </p:attrNameLst>
                                      </p:cBhvr>
                                      <p:tavLst>
                                        <p:tav tm="0">
                                          <p:val>
                                            <p:fltVal val="0"/>
                                          </p:val>
                                        </p:tav>
                                        <p:tav tm="100000">
                                          <p:val>
                                            <p:strVal val="#ppt_w"/>
                                          </p:val>
                                        </p:tav>
                                      </p:tavLst>
                                    </p:anim>
                                    <p:anim calcmode="lin" valueType="num">
                                      <p:cBhvr>
                                        <p:cTn id="14" dur="1000" fill="hold"/>
                                        <p:tgtEl>
                                          <p:spTgt spid="45062"/>
                                        </p:tgtEl>
                                        <p:attrNameLst>
                                          <p:attrName>ppt_h</p:attrName>
                                        </p:attrNameLst>
                                      </p:cBhvr>
                                      <p:tavLst>
                                        <p:tav tm="0">
                                          <p:val>
                                            <p:fltVal val="0"/>
                                          </p:val>
                                        </p:tav>
                                        <p:tav tm="100000">
                                          <p:val>
                                            <p:strVal val="#ppt_h"/>
                                          </p:val>
                                        </p:tav>
                                      </p:tavLst>
                                    </p:anim>
                                    <p:anim calcmode="lin" valueType="num">
                                      <p:cBhvr>
                                        <p:cTn id="15" dur="1000" fill="hold"/>
                                        <p:tgtEl>
                                          <p:spTgt spid="45062"/>
                                        </p:tgtEl>
                                        <p:attrNameLst>
                                          <p:attrName>style.rotation</p:attrName>
                                        </p:attrNameLst>
                                      </p:cBhvr>
                                      <p:tavLst>
                                        <p:tav tm="0">
                                          <p:val>
                                            <p:fltVal val="90"/>
                                          </p:val>
                                        </p:tav>
                                        <p:tav tm="100000">
                                          <p:val>
                                            <p:fltVal val="0"/>
                                          </p:val>
                                        </p:tav>
                                      </p:tavLst>
                                    </p:anim>
                                    <p:animEffect transition="in" filter="fade">
                                      <p:cBhvr>
                                        <p:cTn id="16" dur="1000"/>
                                        <p:tgtEl>
                                          <p:spTgt spid="45062"/>
                                        </p:tgtEl>
                                      </p:cBhvr>
                                    </p:animEffect>
                                  </p:childTnLst>
                                </p:cTn>
                              </p:par>
                              <p:par>
                                <p:cTn id="17" presetID="31" presetClass="entr" presetSubtype="0" fill="hold" nodeType="withEffect">
                                  <p:stCondLst>
                                    <p:cond delay="0"/>
                                  </p:stCondLst>
                                  <p:iterate type="lt">
                                    <p:tmPct val="5000"/>
                                  </p:iterate>
                                  <p:childTnLst>
                                    <p:set>
                                      <p:cBhvr>
                                        <p:cTn id="18" dur="1" fill="hold">
                                          <p:stCondLst>
                                            <p:cond delay="0"/>
                                          </p:stCondLst>
                                        </p:cTn>
                                        <p:tgtEl>
                                          <p:spTgt spid="45061"/>
                                        </p:tgtEl>
                                        <p:attrNameLst>
                                          <p:attrName>style.visibility</p:attrName>
                                        </p:attrNameLst>
                                      </p:cBhvr>
                                      <p:to>
                                        <p:strVal val="visible"/>
                                      </p:to>
                                    </p:set>
                                    <p:anim calcmode="lin" valueType="num">
                                      <p:cBhvr>
                                        <p:cTn id="19" dur="1000" fill="hold"/>
                                        <p:tgtEl>
                                          <p:spTgt spid="45061"/>
                                        </p:tgtEl>
                                        <p:attrNameLst>
                                          <p:attrName>ppt_w</p:attrName>
                                        </p:attrNameLst>
                                      </p:cBhvr>
                                      <p:tavLst>
                                        <p:tav tm="0">
                                          <p:val>
                                            <p:fltVal val="0"/>
                                          </p:val>
                                        </p:tav>
                                        <p:tav tm="100000">
                                          <p:val>
                                            <p:strVal val="#ppt_w"/>
                                          </p:val>
                                        </p:tav>
                                      </p:tavLst>
                                    </p:anim>
                                    <p:anim calcmode="lin" valueType="num">
                                      <p:cBhvr>
                                        <p:cTn id="20" dur="1000" fill="hold"/>
                                        <p:tgtEl>
                                          <p:spTgt spid="45061"/>
                                        </p:tgtEl>
                                        <p:attrNameLst>
                                          <p:attrName>ppt_h</p:attrName>
                                        </p:attrNameLst>
                                      </p:cBhvr>
                                      <p:tavLst>
                                        <p:tav tm="0">
                                          <p:val>
                                            <p:fltVal val="0"/>
                                          </p:val>
                                        </p:tav>
                                        <p:tav tm="100000">
                                          <p:val>
                                            <p:strVal val="#ppt_h"/>
                                          </p:val>
                                        </p:tav>
                                      </p:tavLst>
                                    </p:anim>
                                    <p:anim calcmode="lin" valueType="num">
                                      <p:cBhvr>
                                        <p:cTn id="21" dur="1000" fill="hold"/>
                                        <p:tgtEl>
                                          <p:spTgt spid="45061"/>
                                        </p:tgtEl>
                                        <p:attrNameLst>
                                          <p:attrName>style.rotation</p:attrName>
                                        </p:attrNameLst>
                                      </p:cBhvr>
                                      <p:tavLst>
                                        <p:tav tm="0">
                                          <p:val>
                                            <p:fltVal val="90"/>
                                          </p:val>
                                        </p:tav>
                                        <p:tav tm="100000">
                                          <p:val>
                                            <p:fltVal val="0"/>
                                          </p:val>
                                        </p:tav>
                                      </p:tavLst>
                                    </p:anim>
                                    <p:animEffect transition="in" filter="fade">
                                      <p:cBhvr>
                                        <p:cTn id="22" dur="1000"/>
                                        <p:tgtEl>
                                          <p:spTgt spid="4506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5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Word files SAFETY TEMPLATE LANDSCAPE A4">
            <a:extLst>
              <a:ext uri="{FF2B5EF4-FFF2-40B4-BE49-F238E27FC236}">
                <a16:creationId xmlns:a16="http://schemas.microsoft.com/office/drawing/2014/main" id="{D1401DD4-2F3A-AA48-98B7-E98AD4AB4A7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10" name="Text Box 14">
            <a:extLst>
              <a:ext uri="{FF2B5EF4-FFF2-40B4-BE49-F238E27FC236}">
                <a16:creationId xmlns:a16="http://schemas.microsoft.com/office/drawing/2014/main" id="{FCADED1A-08BB-4941-BB70-89004EFFFB50}"/>
              </a:ext>
            </a:extLst>
          </p:cNvPr>
          <p:cNvSpPr txBox="1">
            <a:spLocks noChangeArrowheads="1"/>
          </p:cNvSpPr>
          <p:nvPr/>
        </p:nvSpPr>
        <p:spPr bwMode="auto">
          <a:xfrm>
            <a:off x="900113" y="2133600"/>
            <a:ext cx="3600450" cy="1920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GB" altLang="en-US" sz="4000">
                <a:latin typeface="Comic Sans MS" panose="030F0902030302020204" pitchFamily="66" charset="0"/>
              </a:rPr>
              <a:t>Two 15 year olds kissing at a party.</a:t>
            </a:r>
          </a:p>
        </p:txBody>
      </p:sp>
      <p:sp>
        <p:nvSpPr>
          <p:cNvPr id="3076" name="WordArt 16">
            <a:extLst>
              <a:ext uri="{FF2B5EF4-FFF2-40B4-BE49-F238E27FC236}">
                <a16:creationId xmlns:a16="http://schemas.microsoft.com/office/drawing/2014/main" id="{6E5F8BC4-C54B-F54B-94E0-BB91FB590EA0}"/>
              </a:ext>
            </a:extLst>
          </p:cNvPr>
          <p:cNvSpPr>
            <a:spLocks noChangeArrowheads="1" noChangeShapeType="1" noTextEdit="1"/>
          </p:cNvSpPr>
          <p:nvPr/>
        </p:nvSpPr>
        <p:spPr bwMode="auto">
          <a:xfrm>
            <a:off x="684213" y="549275"/>
            <a:ext cx="5040312" cy="1276350"/>
          </a:xfrm>
          <a:prstGeom prst="rect">
            <a:avLst/>
          </a:prstGeom>
        </p:spPr>
        <p:txBody>
          <a:bodyPr wrap="none" fromWordArt="1">
            <a:prstTxWarp prst="textPlain">
              <a:avLst>
                <a:gd name="adj" fmla="val 50000"/>
              </a:avLst>
            </a:prstTxWarp>
          </a:bodyPr>
          <a:lstStyle/>
          <a:p>
            <a:pPr algn="ctr"/>
            <a:r>
              <a:rPr lang="en-GB" sz="3600" b="1" kern="10">
                <a:ln w="9525">
                  <a:solidFill>
                    <a:schemeClr val="bg1"/>
                  </a:solidFill>
                  <a:round/>
                  <a:headEnd/>
                  <a:tailEnd/>
                </a:ln>
                <a:solidFill>
                  <a:srgbClr val="0000FF"/>
                </a:solidFill>
                <a:effectLst>
                  <a:outerShdw dist="35921" dir="2700000" algn="ctr" rotWithShape="0">
                    <a:srgbClr val="808080">
                      <a:alpha val="79999"/>
                    </a:srgbClr>
                  </a:outerShdw>
                </a:effectLst>
                <a:latin typeface="Comic Sans MS" panose="030F0902030302020204" pitchFamily="66" charset="0"/>
              </a:rPr>
              <a:t>Legal or illegal?</a:t>
            </a:r>
          </a:p>
        </p:txBody>
      </p:sp>
      <p:pic>
        <p:nvPicPr>
          <p:cNvPr id="4113" name="Picture 17" descr="72883501">
            <a:extLst>
              <a:ext uri="{FF2B5EF4-FFF2-40B4-BE49-F238E27FC236}">
                <a16:creationId xmlns:a16="http://schemas.microsoft.com/office/drawing/2014/main" id="{15F253C4-138C-4C40-86A1-9662EA40E4E9}"/>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194300" y="1557338"/>
            <a:ext cx="2773363" cy="4103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14" name="WordArt 18">
            <a:extLst>
              <a:ext uri="{FF2B5EF4-FFF2-40B4-BE49-F238E27FC236}">
                <a16:creationId xmlns:a16="http://schemas.microsoft.com/office/drawing/2014/main" id="{F37E6A1D-0659-7040-94A7-2159BE1B71E3}"/>
              </a:ext>
            </a:extLst>
          </p:cNvPr>
          <p:cNvSpPr>
            <a:spLocks noChangeArrowheads="1" noChangeShapeType="1" noTextEdit="1"/>
          </p:cNvSpPr>
          <p:nvPr/>
        </p:nvSpPr>
        <p:spPr bwMode="auto">
          <a:xfrm>
            <a:off x="3348038" y="4292600"/>
            <a:ext cx="2466975" cy="1428750"/>
          </a:xfrm>
          <a:prstGeom prst="rect">
            <a:avLst/>
          </a:prstGeom>
        </p:spPr>
        <p:txBody>
          <a:bodyPr wrap="none" fromWordArt="1">
            <a:prstTxWarp prst="textPlain">
              <a:avLst>
                <a:gd name="adj" fmla="val 50000"/>
              </a:avLst>
            </a:prstTxWarp>
          </a:bodyPr>
          <a:lstStyle/>
          <a:p>
            <a:pPr algn="ctr"/>
            <a:r>
              <a:rPr lang="en-GB" sz="8000" b="1" kern="10">
                <a:ln w="9525">
                  <a:solidFill>
                    <a:schemeClr val="bg1"/>
                  </a:solidFill>
                  <a:round/>
                  <a:headEnd/>
                  <a:tailEnd/>
                </a:ln>
                <a:solidFill>
                  <a:srgbClr val="FF0000"/>
                </a:solidFill>
                <a:effectLst>
                  <a:outerShdw dist="35921" dir="2700000" algn="ctr" rotWithShape="0">
                    <a:srgbClr val="808080">
                      <a:alpha val="79999"/>
                    </a:srgbClr>
                  </a:outerShdw>
                </a:effectLst>
                <a:latin typeface="Comic Sans MS" panose="030F0902030302020204" pitchFamily="66" charset="0"/>
              </a:rPr>
              <a:t>Legal</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4110"/>
                                        </p:tgtEl>
                                        <p:attrNameLst>
                                          <p:attrName>style.visibility</p:attrName>
                                        </p:attrNameLst>
                                      </p:cBhvr>
                                      <p:to>
                                        <p:strVal val="visible"/>
                                      </p:to>
                                    </p:set>
                                    <p:anim calcmode="lin" valueType="num">
                                      <p:cBhvr>
                                        <p:cTn id="7" dur="500" fill="hold"/>
                                        <p:tgtEl>
                                          <p:spTgt spid="4110"/>
                                        </p:tgtEl>
                                        <p:attrNameLst>
                                          <p:attrName>ppt_w</p:attrName>
                                        </p:attrNameLst>
                                      </p:cBhvr>
                                      <p:tavLst>
                                        <p:tav tm="0">
                                          <p:val>
                                            <p:fltVal val="0"/>
                                          </p:val>
                                        </p:tav>
                                        <p:tav tm="100000">
                                          <p:val>
                                            <p:strVal val="#ppt_w"/>
                                          </p:val>
                                        </p:tav>
                                      </p:tavLst>
                                    </p:anim>
                                    <p:anim calcmode="lin" valueType="num">
                                      <p:cBhvr>
                                        <p:cTn id="8" dur="500" fill="hold"/>
                                        <p:tgtEl>
                                          <p:spTgt spid="4110"/>
                                        </p:tgtEl>
                                        <p:attrNameLst>
                                          <p:attrName>ppt_h</p:attrName>
                                        </p:attrNameLst>
                                      </p:cBhvr>
                                      <p:tavLst>
                                        <p:tav tm="0">
                                          <p:val>
                                            <p:fltVal val="0"/>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31" presetClass="entr" presetSubtype="0" fill="hold" nodeType="clickEffect">
                                  <p:stCondLst>
                                    <p:cond delay="0"/>
                                  </p:stCondLst>
                                  <p:iterate type="lt">
                                    <p:tmPct val="5000"/>
                                  </p:iterate>
                                  <p:childTnLst>
                                    <p:set>
                                      <p:cBhvr>
                                        <p:cTn id="12" dur="1" fill="hold">
                                          <p:stCondLst>
                                            <p:cond delay="0"/>
                                          </p:stCondLst>
                                        </p:cTn>
                                        <p:tgtEl>
                                          <p:spTgt spid="4113"/>
                                        </p:tgtEl>
                                        <p:attrNameLst>
                                          <p:attrName>style.visibility</p:attrName>
                                        </p:attrNameLst>
                                      </p:cBhvr>
                                      <p:to>
                                        <p:strVal val="visible"/>
                                      </p:to>
                                    </p:set>
                                    <p:anim calcmode="lin" valueType="num">
                                      <p:cBhvr>
                                        <p:cTn id="13" dur="1000" fill="hold"/>
                                        <p:tgtEl>
                                          <p:spTgt spid="4113"/>
                                        </p:tgtEl>
                                        <p:attrNameLst>
                                          <p:attrName>ppt_w</p:attrName>
                                        </p:attrNameLst>
                                      </p:cBhvr>
                                      <p:tavLst>
                                        <p:tav tm="0">
                                          <p:val>
                                            <p:fltVal val="0"/>
                                          </p:val>
                                        </p:tav>
                                        <p:tav tm="100000">
                                          <p:val>
                                            <p:strVal val="#ppt_w"/>
                                          </p:val>
                                        </p:tav>
                                      </p:tavLst>
                                    </p:anim>
                                    <p:anim calcmode="lin" valueType="num">
                                      <p:cBhvr>
                                        <p:cTn id="14" dur="1000" fill="hold"/>
                                        <p:tgtEl>
                                          <p:spTgt spid="4113"/>
                                        </p:tgtEl>
                                        <p:attrNameLst>
                                          <p:attrName>ppt_h</p:attrName>
                                        </p:attrNameLst>
                                      </p:cBhvr>
                                      <p:tavLst>
                                        <p:tav tm="0">
                                          <p:val>
                                            <p:fltVal val="0"/>
                                          </p:val>
                                        </p:tav>
                                        <p:tav tm="100000">
                                          <p:val>
                                            <p:strVal val="#ppt_h"/>
                                          </p:val>
                                        </p:tav>
                                      </p:tavLst>
                                    </p:anim>
                                    <p:anim calcmode="lin" valueType="num">
                                      <p:cBhvr>
                                        <p:cTn id="15" dur="1000" fill="hold"/>
                                        <p:tgtEl>
                                          <p:spTgt spid="4113"/>
                                        </p:tgtEl>
                                        <p:attrNameLst>
                                          <p:attrName>style.rotation</p:attrName>
                                        </p:attrNameLst>
                                      </p:cBhvr>
                                      <p:tavLst>
                                        <p:tav tm="0">
                                          <p:val>
                                            <p:fltVal val="90"/>
                                          </p:val>
                                        </p:tav>
                                        <p:tav tm="100000">
                                          <p:val>
                                            <p:fltVal val="0"/>
                                          </p:val>
                                        </p:tav>
                                      </p:tavLst>
                                    </p:anim>
                                    <p:animEffect transition="in" filter="fade">
                                      <p:cBhvr>
                                        <p:cTn id="16" dur="1000"/>
                                        <p:tgtEl>
                                          <p:spTgt spid="4113"/>
                                        </p:tgtEl>
                                      </p:cBhvr>
                                    </p:animEffect>
                                  </p:childTnLst>
                                </p:cTn>
                              </p:par>
                              <p:par>
                                <p:cTn id="17" presetID="31" presetClass="entr" presetSubtype="0" fill="hold" nodeType="withEffect">
                                  <p:stCondLst>
                                    <p:cond delay="0"/>
                                  </p:stCondLst>
                                  <p:iterate type="lt">
                                    <p:tmPct val="5000"/>
                                  </p:iterate>
                                  <p:childTnLst>
                                    <p:set>
                                      <p:cBhvr>
                                        <p:cTn id="18" dur="1" fill="hold">
                                          <p:stCondLst>
                                            <p:cond delay="0"/>
                                          </p:stCondLst>
                                        </p:cTn>
                                        <p:tgtEl>
                                          <p:spTgt spid="4114"/>
                                        </p:tgtEl>
                                        <p:attrNameLst>
                                          <p:attrName>style.visibility</p:attrName>
                                        </p:attrNameLst>
                                      </p:cBhvr>
                                      <p:to>
                                        <p:strVal val="visible"/>
                                      </p:to>
                                    </p:set>
                                    <p:anim calcmode="lin" valueType="num">
                                      <p:cBhvr>
                                        <p:cTn id="19" dur="1000" fill="hold"/>
                                        <p:tgtEl>
                                          <p:spTgt spid="4114"/>
                                        </p:tgtEl>
                                        <p:attrNameLst>
                                          <p:attrName>ppt_w</p:attrName>
                                        </p:attrNameLst>
                                      </p:cBhvr>
                                      <p:tavLst>
                                        <p:tav tm="0">
                                          <p:val>
                                            <p:fltVal val="0"/>
                                          </p:val>
                                        </p:tav>
                                        <p:tav tm="100000">
                                          <p:val>
                                            <p:strVal val="#ppt_w"/>
                                          </p:val>
                                        </p:tav>
                                      </p:tavLst>
                                    </p:anim>
                                    <p:anim calcmode="lin" valueType="num">
                                      <p:cBhvr>
                                        <p:cTn id="20" dur="1000" fill="hold"/>
                                        <p:tgtEl>
                                          <p:spTgt spid="4114"/>
                                        </p:tgtEl>
                                        <p:attrNameLst>
                                          <p:attrName>ppt_h</p:attrName>
                                        </p:attrNameLst>
                                      </p:cBhvr>
                                      <p:tavLst>
                                        <p:tav tm="0">
                                          <p:val>
                                            <p:fltVal val="0"/>
                                          </p:val>
                                        </p:tav>
                                        <p:tav tm="100000">
                                          <p:val>
                                            <p:strVal val="#ppt_h"/>
                                          </p:val>
                                        </p:tav>
                                      </p:tavLst>
                                    </p:anim>
                                    <p:anim calcmode="lin" valueType="num">
                                      <p:cBhvr>
                                        <p:cTn id="21" dur="1000" fill="hold"/>
                                        <p:tgtEl>
                                          <p:spTgt spid="4114"/>
                                        </p:tgtEl>
                                        <p:attrNameLst>
                                          <p:attrName>style.rotation</p:attrName>
                                        </p:attrNameLst>
                                      </p:cBhvr>
                                      <p:tavLst>
                                        <p:tav tm="0">
                                          <p:val>
                                            <p:fltVal val="90"/>
                                          </p:val>
                                        </p:tav>
                                        <p:tav tm="100000">
                                          <p:val>
                                            <p:fltVal val="0"/>
                                          </p:val>
                                        </p:tav>
                                      </p:tavLst>
                                    </p:anim>
                                    <p:animEffect transition="in" filter="fade">
                                      <p:cBhvr>
                                        <p:cTn id="22" dur="1000"/>
                                        <p:tgtEl>
                                          <p:spTgt spid="41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10"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Word files SAFETY TEMPLATE LANDSCAPE A4">
            <a:extLst>
              <a:ext uri="{FF2B5EF4-FFF2-40B4-BE49-F238E27FC236}">
                <a16:creationId xmlns:a16="http://schemas.microsoft.com/office/drawing/2014/main" id="{C4933F8D-60A6-4A43-BBBC-15CD85A3F4E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579" name="Text Box 3">
            <a:extLst>
              <a:ext uri="{FF2B5EF4-FFF2-40B4-BE49-F238E27FC236}">
                <a16:creationId xmlns:a16="http://schemas.microsoft.com/office/drawing/2014/main" id="{C431D71D-AAFE-D14C-BED4-03B082C3B0CB}"/>
              </a:ext>
            </a:extLst>
          </p:cNvPr>
          <p:cNvSpPr txBox="1">
            <a:spLocks noChangeArrowheads="1"/>
          </p:cNvSpPr>
          <p:nvPr/>
        </p:nvSpPr>
        <p:spPr bwMode="auto">
          <a:xfrm>
            <a:off x="684213" y="1916113"/>
            <a:ext cx="4392612" cy="2838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GB" altLang="en-US" sz="3600">
                <a:latin typeface="Comic Sans MS" panose="030F0902030302020204" pitchFamily="66" charset="0"/>
              </a:rPr>
              <a:t>19 year old female having sexual intercourse with her 15 year old boyfriend.</a:t>
            </a:r>
          </a:p>
        </p:txBody>
      </p:sp>
      <p:sp>
        <p:nvSpPr>
          <p:cNvPr id="4100" name="WordArt 4">
            <a:extLst>
              <a:ext uri="{FF2B5EF4-FFF2-40B4-BE49-F238E27FC236}">
                <a16:creationId xmlns:a16="http://schemas.microsoft.com/office/drawing/2014/main" id="{9C626F5A-941C-644D-9EE5-2DCB044D16F7}"/>
              </a:ext>
            </a:extLst>
          </p:cNvPr>
          <p:cNvSpPr>
            <a:spLocks noChangeArrowheads="1" noChangeShapeType="1" noTextEdit="1"/>
          </p:cNvSpPr>
          <p:nvPr/>
        </p:nvSpPr>
        <p:spPr bwMode="auto">
          <a:xfrm>
            <a:off x="684213" y="549275"/>
            <a:ext cx="5040312" cy="1276350"/>
          </a:xfrm>
          <a:prstGeom prst="rect">
            <a:avLst/>
          </a:prstGeom>
        </p:spPr>
        <p:txBody>
          <a:bodyPr wrap="none" fromWordArt="1">
            <a:prstTxWarp prst="textPlain">
              <a:avLst>
                <a:gd name="adj" fmla="val 50000"/>
              </a:avLst>
            </a:prstTxWarp>
          </a:bodyPr>
          <a:lstStyle/>
          <a:p>
            <a:pPr algn="ctr"/>
            <a:r>
              <a:rPr lang="en-GB" sz="3600" b="1" kern="10">
                <a:ln w="9525">
                  <a:solidFill>
                    <a:schemeClr val="bg1"/>
                  </a:solidFill>
                  <a:round/>
                  <a:headEnd/>
                  <a:tailEnd/>
                </a:ln>
                <a:solidFill>
                  <a:srgbClr val="0000FF"/>
                </a:solidFill>
                <a:effectLst>
                  <a:outerShdw dist="35921" dir="2700000" algn="ctr" rotWithShape="0">
                    <a:srgbClr val="808080">
                      <a:alpha val="79999"/>
                    </a:srgbClr>
                  </a:outerShdw>
                </a:effectLst>
                <a:latin typeface="Comic Sans MS" panose="030F0902030302020204" pitchFamily="66" charset="0"/>
              </a:rPr>
              <a:t>Legal or illegal?</a:t>
            </a:r>
          </a:p>
        </p:txBody>
      </p:sp>
      <p:pic>
        <p:nvPicPr>
          <p:cNvPr id="24583" name="Picture 7" descr="71674069">
            <a:extLst>
              <a:ext uri="{FF2B5EF4-FFF2-40B4-BE49-F238E27FC236}">
                <a16:creationId xmlns:a16="http://schemas.microsoft.com/office/drawing/2014/main" id="{C919D0FB-7BAE-B84A-AC58-38EA57D32BE2}"/>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508625" y="1484313"/>
            <a:ext cx="2740025" cy="418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582" name="WordArt 6">
            <a:extLst>
              <a:ext uri="{FF2B5EF4-FFF2-40B4-BE49-F238E27FC236}">
                <a16:creationId xmlns:a16="http://schemas.microsoft.com/office/drawing/2014/main" id="{968189A0-7569-EB4B-B6D7-22005A01E7DF}"/>
              </a:ext>
            </a:extLst>
          </p:cNvPr>
          <p:cNvSpPr>
            <a:spLocks noChangeArrowheads="1" noChangeShapeType="1" noTextEdit="1"/>
          </p:cNvSpPr>
          <p:nvPr/>
        </p:nvSpPr>
        <p:spPr bwMode="auto">
          <a:xfrm>
            <a:off x="4067175" y="4365625"/>
            <a:ext cx="2209800" cy="1285875"/>
          </a:xfrm>
          <a:prstGeom prst="rect">
            <a:avLst/>
          </a:prstGeom>
        </p:spPr>
        <p:txBody>
          <a:bodyPr wrap="none" fromWordArt="1">
            <a:prstTxWarp prst="textPlain">
              <a:avLst>
                <a:gd name="adj" fmla="val 50000"/>
              </a:avLst>
            </a:prstTxWarp>
          </a:bodyPr>
          <a:lstStyle/>
          <a:p>
            <a:pPr algn="ctr"/>
            <a:r>
              <a:rPr lang="en-GB" sz="7200" b="1" kern="10">
                <a:ln w="9525">
                  <a:solidFill>
                    <a:schemeClr val="bg1"/>
                  </a:solidFill>
                  <a:round/>
                  <a:headEnd/>
                  <a:tailEnd/>
                </a:ln>
                <a:solidFill>
                  <a:srgbClr val="FF0000"/>
                </a:solidFill>
                <a:effectLst>
                  <a:outerShdw dist="35921" dir="2700000" algn="ctr" rotWithShape="0">
                    <a:srgbClr val="808080">
                      <a:alpha val="79999"/>
                    </a:srgbClr>
                  </a:outerShdw>
                </a:effectLst>
                <a:latin typeface="Comic Sans MS" panose="030F0902030302020204" pitchFamily="66" charset="0"/>
              </a:rPr>
              <a:t>Illegal</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24579"/>
                                        </p:tgtEl>
                                        <p:attrNameLst>
                                          <p:attrName>style.visibility</p:attrName>
                                        </p:attrNameLst>
                                      </p:cBhvr>
                                      <p:to>
                                        <p:strVal val="visible"/>
                                      </p:to>
                                    </p:set>
                                    <p:anim calcmode="lin" valueType="num">
                                      <p:cBhvr>
                                        <p:cTn id="7" dur="500" fill="hold"/>
                                        <p:tgtEl>
                                          <p:spTgt spid="24579"/>
                                        </p:tgtEl>
                                        <p:attrNameLst>
                                          <p:attrName>ppt_w</p:attrName>
                                        </p:attrNameLst>
                                      </p:cBhvr>
                                      <p:tavLst>
                                        <p:tav tm="0">
                                          <p:val>
                                            <p:fltVal val="0"/>
                                          </p:val>
                                        </p:tav>
                                        <p:tav tm="100000">
                                          <p:val>
                                            <p:strVal val="#ppt_w"/>
                                          </p:val>
                                        </p:tav>
                                      </p:tavLst>
                                    </p:anim>
                                    <p:anim calcmode="lin" valueType="num">
                                      <p:cBhvr>
                                        <p:cTn id="8" dur="500" fill="hold"/>
                                        <p:tgtEl>
                                          <p:spTgt spid="24579"/>
                                        </p:tgtEl>
                                        <p:attrNameLst>
                                          <p:attrName>ppt_h</p:attrName>
                                        </p:attrNameLst>
                                      </p:cBhvr>
                                      <p:tavLst>
                                        <p:tav tm="0">
                                          <p:val>
                                            <p:fltVal val="0"/>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31" presetClass="entr" presetSubtype="0" fill="hold" nodeType="clickEffect">
                                  <p:stCondLst>
                                    <p:cond delay="0"/>
                                  </p:stCondLst>
                                  <p:iterate type="lt">
                                    <p:tmPct val="5000"/>
                                  </p:iterate>
                                  <p:childTnLst>
                                    <p:set>
                                      <p:cBhvr>
                                        <p:cTn id="12" dur="1" fill="hold">
                                          <p:stCondLst>
                                            <p:cond delay="0"/>
                                          </p:stCondLst>
                                        </p:cTn>
                                        <p:tgtEl>
                                          <p:spTgt spid="24582"/>
                                        </p:tgtEl>
                                        <p:attrNameLst>
                                          <p:attrName>style.visibility</p:attrName>
                                        </p:attrNameLst>
                                      </p:cBhvr>
                                      <p:to>
                                        <p:strVal val="visible"/>
                                      </p:to>
                                    </p:set>
                                    <p:anim calcmode="lin" valueType="num">
                                      <p:cBhvr>
                                        <p:cTn id="13" dur="1000" fill="hold"/>
                                        <p:tgtEl>
                                          <p:spTgt spid="24582"/>
                                        </p:tgtEl>
                                        <p:attrNameLst>
                                          <p:attrName>ppt_w</p:attrName>
                                        </p:attrNameLst>
                                      </p:cBhvr>
                                      <p:tavLst>
                                        <p:tav tm="0">
                                          <p:val>
                                            <p:fltVal val="0"/>
                                          </p:val>
                                        </p:tav>
                                        <p:tav tm="100000">
                                          <p:val>
                                            <p:strVal val="#ppt_w"/>
                                          </p:val>
                                        </p:tav>
                                      </p:tavLst>
                                    </p:anim>
                                    <p:anim calcmode="lin" valueType="num">
                                      <p:cBhvr>
                                        <p:cTn id="14" dur="1000" fill="hold"/>
                                        <p:tgtEl>
                                          <p:spTgt spid="24582"/>
                                        </p:tgtEl>
                                        <p:attrNameLst>
                                          <p:attrName>ppt_h</p:attrName>
                                        </p:attrNameLst>
                                      </p:cBhvr>
                                      <p:tavLst>
                                        <p:tav tm="0">
                                          <p:val>
                                            <p:fltVal val="0"/>
                                          </p:val>
                                        </p:tav>
                                        <p:tav tm="100000">
                                          <p:val>
                                            <p:strVal val="#ppt_h"/>
                                          </p:val>
                                        </p:tav>
                                      </p:tavLst>
                                    </p:anim>
                                    <p:anim calcmode="lin" valueType="num">
                                      <p:cBhvr>
                                        <p:cTn id="15" dur="1000" fill="hold"/>
                                        <p:tgtEl>
                                          <p:spTgt spid="24582"/>
                                        </p:tgtEl>
                                        <p:attrNameLst>
                                          <p:attrName>style.rotation</p:attrName>
                                        </p:attrNameLst>
                                      </p:cBhvr>
                                      <p:tavLst>
                                        <p:tav tm="0">
                                          <p:val>
                                            <p:fltVal val="90"/>
                                          </p:val>
                                        </p:tav>
                                        <p:tav tm="100000">
                                          <p:val>
                                            <p:fltVal val="0"/>
                                          </p:val>
                                        </p:tav>
                                      </p:tavLst>
                                    </p:anim>
                                    <p:animEffect transition="in" filter="fade">
                                      <p:cBhvr>
                                        <p:cTn id="16" dur="1000"/>
                                        <p:tgtEl>
                                          <p:spTgt spid="24582"/>
                                        </p:tgtEl>
                                      </p:cBhvr>
                                    </p:animEffect>
                                  </p:childTnLst>
                                </p:cTn>
                              </p:par>
                              <p:par>
                                <p:cTn id="17" presetID="31" presetClass="entr" presetSubtype="0" fill="hold" nodeType="withEffect">
                                  <p:stCondLst>
                                    <p:cond delay="0"/>
                                  </p:stCondLst>
                                  <p:iterate type="lt">
                                    <p:tmPct val="5000"/>
                                  </p:iterate>
                                  <p:childTnLst>
                                    <p:set>
                                      <p:cBhvr>
                                        <p:cTn id="18" dur="1" fill="hold">
                                          <p:stCondLst>
                                            <p:cond delay="0"/>
                                          </p:stCondLst>
                                        </p:cTn>
                                        <p:tgtEl>
                                          <p:spTgt spid="24583"/>
                                        </p:tgtEl>
                                        <p:attrNameLst>
                                          <p:attrName>style.visibility</p:attrName>
                                        </p:attrNameLst>
                                      </p:cBhvr>
                                      <p:to>
                                        <p:strVal val="visible"/>
                                      </p:to>
                                    </p:set>
                                    <p:anim calcmode="lin" valueType="num">
                                      <p:cBhvr>
                                        <p:cTn id="19" dur="1000" fill="hold"/>
                                        <p:tgtEl>
                                          <p:spTgt spid="24583"/>
                                        </p:tgtEl>
                                        <p:attrNameLst>
                                          <p:attrName>ppt_w</p:attrName>
                                        </p:attrNameLst>
                                      </p:cBhvr>
                                      <p:tavLst>
                                        <p:tav tm="0">
                                          <p:val>
                                            <p:fltVal val="0"/>
                                          </p:val>
                                        </p:tav>
                                        <p:tav tm="100000">
                                          <p:val>
                                            <p:strVal val="#ppt_w"/>
                                          </p:val>
                                        </p:tav>
                                      </p:tavLst>
                                    </p:anim>
                                    <p:anim calcmode="lin" valueType="num">
                                      <p:cBhvr>
                                        <p:cTn id="20" dur="1000" fill="hold"/>
                                        <p:tgtEl>
                                          <p:spTgt spid="24583"/>
                                        </p:tgtEl>
                                        <p:attrNameLst>
                                          <p:attrName>ppt_h</p:attrName>
                                        </p:attrNameLst>
                                      </p:cBhvr>
                                      <p:tavLst>
                                        <p:tav tm="0">
                                          <p:val>
                                            <p:fltVal val="0"/>
                                          </p:val>
                                        </p:tav>
                                        <p:tav tm="100000">
                                          <p:val>
                                            <p:strVal val="#ppt_h"/>
                                          </p:val>
                                        </p:tav>
                                      </p:tavLst>
                                    </p:anim>
                                    <p:anim calcmode="lin" valueType="num">
                                      <p:cBhvr>
                                        <p:cTn id="21" dur="1000" fill="hold"/>
                                        <p:tgtEl>
                                          <p:spTgt spid="24583"/>
                                        </p:tgtEl>
                                        <p:attrNameLst>
                                          <p:attrName>style.rotation</p:attrName>
                                        </p:attrNameLst>
                                      </p:cBhvr>
                                      <p:tavLst>
                                        <p:tav tm="0">
                                          <p:val>
                                            <p:fltVal val="90"/>
                                          </p:val>
                                        </p:tav>
                                        <p:tav tm="100000">
                                          <p:val>
                                            <p:fltVal val="0"/>
                                          </p:val>
                                        </p:tav>
                                      </p:tavLst>
                                    </p:anim>
                                    <p:animEffect transition="in" filter="fade">
                                      <p:cBhvr>
                                        <p:cTn id="22" dur="1000"/>
                                        <p:tgtEl>
                                          <p:spTgt spid="2458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9"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Word files SAFETY TEMPLATE LANDSCAPE A4">
            <a:extLst>
              <a:ext uri="{FF2B5EF4-FFF2-40B4-BE49-F238E27FC236}">
                <a16:creationId xmlns:a16="http://schemas.microsoft.com/office/drawing/2014/main" id="{0F903364-1841-5944-BF15-9A8EC6AFF87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6627" name="Text Box 3">
            <a:extLst>
              <a:ext uri="{FF2B5EF4-FFF2-40B4-BE49-F238E27FC236}">
                <a16:creationId xmlns:a16="http://schemas.microsoft.com/office/drawing/2014/main" id="{BE92A139-508D-3642-8F8E-76453B9B2CB2}"/>
              </a:ext>
            </a:extLst>
          </p:cNvPr>
          <p:cNvSpPr txBox="1">
            <a:spLocks noChangeArrowheads="1"/>
          </p:cNvSpPr>
          <p:nvPr/>
        </p:nvSpPr>
        <p:spPr bwMode="auto">
          <a:xfrm>
            <a:off x="684213" y="1773238"/>
            <a:ext cx="4392612" cy="2838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GB" altLang="en-US" sz="3600">
                <a:latin typeface="Comic Sans MS" panose="030F0902030302020204" pitchFamily="66" charset="0"/>
              </a:rPr>
              <a:t>13 year old male being shown a pornographic film by a 34 year old friend of his mum.</a:t>
            </a:r>
          </a:p>
        </p:txBody>
      </p:sp>
      <p:sp>
        <p:nvSpPr>
          <p:cNvPr id="5124" name="WordArt 4">
            <a:extLst>
              <a:ext uri="{FF2B5EF4-FFF2-40B4-BE49-F238E27FC236}">
                <a16:creationId xmlns:a16="http://schemas.microsoft.com/office/drawing/2014/main" id="{DE8E6254-702E-3F49-B246-9EBF38913064}"/>
              </a:ext>
            </a:extLst>
          </p:cNvPr>
          <p:cNvSpPr>
            <a:spLocks noChangeArrowheads="1" noChangeShapeType="1" noTextEdit="1"/>
          </p:cNvSpPr>
          <p:nvPr/>
        </p:nvSpPr>
        <p:spPr bwMode="auto">
          <a:xfrm>
            <a:off x="684213" y="549275"/>
            <a:ext cx="5040312" cy="1276350"/>
          </a:xfrm>
          <a:prstGeom prst="rect">
            <a:avLst/>
          </a:prstGeom>
        </p:spPr>
        <p:txBody>
          <a:bodyPr wrap="none" fromWordArt="1">
            <a:prstTxWarp prst="textPlain">
              <a:avLst>
                <a:gd name="adj" fmla="val 50000"/>
              </a:avLst>
            </a:prstTxWarp>
          </a:bodyPr>
          <a:lstStyle/>
          <a:p>
            <a:pPr algn="ctr"/>
            <a:r>
              <a:rPr lang="en-GB" sz="3600" b="1" kern="10">
                <a:ln w="9525">
                  <a:solidFill>
                    <a:schemeClr val="bg1"/>
                  </a:solidFill>
                  <a:round/>
                  <a:headEnd/>
                  <a:tailEnd/>
                </a:ln>
                <a:solidFill>
                  <a:srgbClr val="0000FF"/>
                </a:solidFill>
                <a:effectLst>
                  <a:outerShdw dist="35921" dir="2700000" algn="ctr" rotWithShape="0">
                    <a:srgbClr val="808080">
                      <a:alpha val="79999"/>
                    </a:srgbClr>
                  </a:outerShdw>
                </a:effectLst>
                <a:latin typeface="Comic Sans MS" panose="030F0902030302020204" pitchFamily="66" charset="0"/>
              </a:rPr>
              <a:t>Legal or illegal?</a:t>
            </a:r>
          </a:p>
        </p:txBody>
      </p:sp>
      <p:pic>
        <p:nvPicPr>
          <p:cNvPr id="26629" name="Picture 5" descr="71674069">
            <a:extLst>
              <a:ext uri="{FF2B5EF4-FFF2-40B4-BE49-F238E27FC236}">
                <a16:creationId xmlns:a16="http://schemas.microsoft.com/office/drawing/2014/main" id="{9F2BDD5A-6500-2249-8741-14891A7E14FD}"/>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508625" y="1484313"/>
            <a:ext cx="2740025" cy="418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6630" name="WordArt 6">
            <a:extLst>
              <a:ext uri="{FF2B5EF4-FFF2-40B4-BE49-F238E27FC236}">
                <a16:creationId xmlns:a16="http://schemas.microsoft.com/office/drawing/2014/main" id="{E911B580-343B-6744-9E0C-DCAB0C8752B2}"/>
              </a:ext>
            </a:extLst>
          </p:cNvPr>
          <p:cNvSpPr>
            <a:spLocks noChangeArrowheads="1" noChangeShapeType="1" noTextEdit="1"/>
          </p:cNvSpPr>
          <p:nvPr/>
        </p:nvSpPr>
        <p:spPr bwMode="auto">
          <a:xfrm>
            <a:off x="4211638" y="4437063"/>
            <a:ext cx="2209800" cy="1285875"/>
          </a:xfrm>
          <a:prstGeom prst="rect">
            <a:avLst/>
          </a:prstGeom>
        </p:spPr>
        <p:txBody>
          <a:bodyPr wrap="none" fromWordArt="1">
            <a:prstTxWarp prst="textPlain">
              <a:avLst>
                <a:gd name="adj" fmla="val 50000"/>
              </a:avLst>
            </a:prstTxWarp>
          </a:bodyPr>
          <a:lstStyle/>
          <a:p>
            <a:pPr algn="ctr"/>
            <a:r>
              <a:rPr lang="en-GB" sz="7200" b="1" kern="10">
                <a:ln w="9525">
                  <a:solidFill>
                    <a:schemeClr val="bg1"/>
                  </a:solidFill>
                  <a:round/>
                  <a:headEnd/>
                  <a:tailEnd/>
                </a:ln>
                <a:solidFill>
                  <a:srgbClr val="FF0000"/>
                </a:solidFill>
                <a:effectLst>
                  <a:outerShdw dist="35921" dir="2700000" algn="ctr" rotWithShape="0">
                    <a:srgbClr val="808080">
                      <a:alpha val="79999"/>
                    </a:srgbClr>
                  </a:outerShdw>
                </a:effectLst>
                <a:latin typeface="Comic Sans MS" panose="030F0902030302020204" pitchFamily="66" charset="0"/>
              </a:rPr>
              <a:t>Illegal</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26627"/>
                                        </p:tgtEl>
                                        <p:attrNameLst>
                                          <p:attrName>style.visibility</p:attrName>
                                        </p:attrNameLst>
                                      </p:cBhvr>
                                      <p:to>
                                        <p:strVal val="visible"/>
                                      </p:to>
                                    </p:set>
                                    <p:anim calcmode="lin" valueType="num">
                                      <p:cBhvr>
                                        <p:cTn id="7" dur="500" fill="hold"/>
                                        <p:tgtEl>
                                          <p:spTgt spid="26627"/>
                                        </p:tgtEl>
                                        <p:attrNameLst>
                                          <p:attrName>ppt_w</p:attrName>
                                        </p:attrNameLst>
                                      </p:cBhvr>
                                      <p:tavLst>
                                        <p:tav tm="0">
                                          <p:val>
                                            <p:fltVal val="0"/>
                                          </p:val>
                                        </p:tav>
                                        <p:tav tm="100000">
                                          <p:val>
                                            <p:strVal val="#ppt_w"/>
                                          </p:val>
                                        </p:tav>
                                      </p:tavLst>
                                    </p:anim>
                                    <p:anim calcmode="lin" valueType="num">
                                      <p:cBhvr>
                                        <p:cTn id="8" dur="500" fill="hold"/>
                                        <p:tgtEl>
                                          <p:spTgt spid="26627"/>
                                        </p:tgtEl>
                                        <p:attrNameLst>
                                          <p:attrName>ppt_h</p:attrName>
                                        </p:attrNameLst>
                                      </p:cBhvr>
                                      <p:tavLst>
                                        <p:tav tm="0">
                                          <p:val>
                                            <p:fltVal val="0"/>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31" presetClass="entr" presetSubtype="0" fill="hold" nodeType="clickEffect">
                                  <p:stCondLst>
                                    <p:cond delay="0"/>
                                  </p:stCondLst>
                                  <p:iterate type="lt">
                                    <p:tmPct val="5000"/>
                                  </p:iterate>
                                  <p:childTnLst>
                                    <p:set>
                                      <p:cBhvr>
                                        <p:cTn id="12" dur="1" fill="hold">
                                          <p:stCondLst>
                                            <p:cond delay="0"/>
                                          </p:stCondLst>
                                        </p:cTn>
                                        <p:tgtEl>
                                          <p:spTgt spid="26630"/>
                                        </p:tgtEl>
                                        <p:attrNameLst>
                                          <p:attrName>style.visibility</p:attrName>
                                        </p:attrNameLst>
                                      </p:cBhvr>
                                      <p:to>
                                        <p:strVal val="visible"/>
                                      </p:to>
                                    </p:set>
                                    <p:anim calcmode="lin" valueType="num">
                                      <p:cBhvr>
                                        <p:cTn id="13" dur="1000" fill="hold"/>
                                        <p:tgtEl>
                                          <p:spTgt spid="26630"/>
                                        </p:tgtEl>
                                        <p:attrNameLst>
                                          <p:attrName>ppt_w</p:attrName>
                                        </p:attrNameLst>
                                      </p:cBhvr>
                                      <p:tavLst>
                                        <p:tav tm="0">
                                          <p:val>
                                            <p:fltVal val="0"/>
                                          </p:val>
                                        </p:tav>
                                        <p:tav tm="100000">
                                          <p:val>
                                            <p:strVal val="#ppt_w"/>
                                          </p:val>
                                        </p:tav>
                                      </p:tavLst>
                                    </p:anim>
                                    <p:anim calcmode="lin" valueType="num">
                                      <p:cBhvr>
                                        <p:cTn id="14" dur="1000" fill="hold"/>
                                        <p:tgtEl>
                                          <p:spTgt spid="26630"/>
                                        </p:tgtEl>
                                        <p:attrNameLst>
                                          <p:attrName>ppt_h</p:attrName>
                                        </p:attrNameLst>
                                      </p:cBhvr>
                                      <p:tavLst>
                                        <p:tav tm="0">
                                          <p:val>
                                            <p:fltVal val="0"/>
                                          </p:val>
                                        </p:tav>
                                        <p:tav tm="100000">
                                          <p:val>
                                            <p:strVal val="#ppt_h"/>
                                          </p:val>
                                        </p:tav>
                                      </p:tavLst>
                                    </p:anim>
                                    <p:anim calcmode="lin" valueType="num">
                                      <p:cBhvr>
                                        <p:cTn id="15" dur="1000" fill="hold"/>
                                        <p:tgtEl>
                                          <p:spTgt spid="26630"/>
                                        </p:tgtEl>
                                        <p:attrNameLst>
                                          <p:attrName>style.rotation</p:attrName>
                                        </p:attrNameLst>
                                      </p:cBhvr>
                                      <p:tavLst>
                                        <p:tav tm="0">
                                          <p:val>
                                            <p:fltVal val="90"/>
                                          </p:val>
                                        </p:tav>
                                        <p:tav tm="100000">
                                          <p:val>
                                            <p:fltVal val="0"/>
                                          </p:val>
                                        </p:tav>
                                      </p:tavLst>
                                    </p:anim>
                                    <p:animEffect transition="in" filter="fade">
                                      <p:cBhvr>
                                        <p:cTn id="16" dur="1000"/>
                                        <p:tgtEl>
                                          <p:spTgt spid="26630"/>
                                        </p:tgtEl>
                                      </p:cBhvr>
                                    </p:animEffect>
                                  </p:childTnLst>
                                </p:cTn>
                              </p:par>
                              <p:par>
                                <p:cTn id="17" presetID="31" presetClass="entr" presetSubtype="0" fill="hold" nodeType="withEffect">
                                  <p:stCondLst>
                                    <p:cond delay="0"/>
                                  </p:stCondLst>
                                  <p:iterate type="lt">
                                    <p:tmPct val="5000"/>
                                  </p:iterate>
                                  <p:childTnLst>
                                    <p:set>
                                      <p:cBhvr>
                                        <p:cTn id="18" dur="1" fill="hold">
                                          <p:stCondLst>
                                            <p:cond delay="0"/>
                                          </p:stCondLst>
                                        </p:cTn>
                                        <p:tgtEl>
                                          <p:spTgt spid="26629"/>
                                        </p:tgtEl>
                                        <p:attrNameLst>
                                          <p:attrName>style.visibility</p:attrName>
                                        </p:attrNameLst>
                                      </p:cBhvr>
                                      <p:to>
                                        <p:strVal val="visible"/>
                                      </p:to>
                                    </p:set>
                                    <p:anim calcmode="lin" valueType="num">
                                      <p:cBhvr>
                                        <p:cTn id="19" dur="1000" fill="hold"/>
                                        <p:tgtEl>
                                          <p:spTgt spid="26629"/>
                                        </p:tgtEl>
                                        <p:attrNameLst>
                                          <p:attrName>ppt_w</p:attrName>
                                        </p:attrNameLst>
                                      </p:cBhvr>
                                      <p:tavLst>
                                        <p:tav tm="0">
                                          <p:val>
                                            <p:fltVal val="0"/>
                                          </p:val>
                                        </p:tav>
                                        <p:tav tm="100000">
                                          <p:val>
                                            <p:strVal val="#ppt_w"/>
                                          </p:val>
                                        </p:tav>
                                      </p:tavLst>
                                    </p:anim>
                                    <p:anim calcmode="lin" valueType="num">
                                      <p:cBhvr>
                                        <p:cTn id="20" dur="1000" fill="hold"/>
                                        <p:tgtEl>
                                          <p:spTgt spid="26629"/>
                                        </p:tgtEl>
                                        <p:attrNameLst>
                                          <p:attrName>ppt_h</p:attrName>
                                        </p:attrNameLst>
                                      </p:cBhvr>
                                      <p:tavLst>
                                        <p:tav tm="0">
                                          <p:val>
                                            <p:fltVal val="0"/>
                                          </p:val>
                                        </p:tav>
                                        <p:tav tm="100000">
                                          <p:val>
                                            <p:strVal val="#ppt_h"/>
                                          </p:val>
                                        </p:tav>
                                      </p:tavLst>
                                    </p:anim>
                                    <p:anim calcmode="lin" valueType="num">
                                      <p:cBhvr>
                                        <p:cTn id="21" dur="1000" fill="hold"/>
                                        <p:tgtEl>
                                          <p:spTgt spid="26629"/>
                                        </p:tgtEl>
                                        <p:attrNameLst>
                                          <p:attrName>style.rotation</p:attrName>
                                        </p:attrNameLst>
                                      </p:cBhvr>
                                      <p:tavLst>
                                        <p:tav tm="0">
                                          <p:val>
                                            <p:fltVal val="90"/>
                                          </p:val>
                                        </p:tav>
                                        <p:tav tm="100000">
                                          <p:val>
                                            <p:fltVal val="0"/>
                                          </p:val>
                                        </p:tav>
                                      </p:tavLst>
                                    </p:anim>
                                    <p:animEffect transition="in" filter="fade">
                                      <p:cBhvr>
                                        <p:cTn id="22" dur="1000"/>
                                        <p:tgtEl>
                                          <p:spTgt spid="266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7"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Word files SAFETY TEMPLATE LANDSCAPE A4">
            <a:extLst>
              <a:ext uri="{FF2B5EF4-FFF2-40B4-BE49-F238E27FC236}">
                <a16:creationId xmlns:a16="http://schemas.microsoft.com/office/drawing/2014/main" id="{D289507D-98A3-3A47-8120-4E12FB92695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8675" name="Text Box 3">
            <a:extLst>
              <a:ext uri="{FF2B5EF4-FFF2-40B4-BE49-F238E27FC236}">
                <a16:creationId xmlns:a16="http://schemas.microsoft.com/office/drawing/2014/main" id="{CF25E940-7E9A-1647-9EA9-2BBF9F735685}"/>
              </a:ext>
            </a:extLst>
          </p:cNvPr>
          <p:cNvSpPr txBox="1">
            <a:spLocks noChangeArrowheads="1"/>
          </p:cNvSpPr>
          <p:nvPr/>
        </p:nvSpPr>
        <p:spPr bwMode="auto">
          <a:xfrm>
            <a:off x="684213" y="1916113"/>
            <a:ext cx="4392612"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GB" altLang="en-US" sz="3600">
                <a:latin typeface="Comic Sans MS" panose="030F0902030302020204" pitchFamily="66" charset="0"/>
              </a:rPr>
              <a:t>Consenting 18 year old boys having sex.</a:t>
            </a:r>
          </a:p>
        </p:txBody>
      </p:sp>
      <p:sp>
        <p:nvSpPr>
          <p:cNvPr id="6148" name="WordArt 4">
            <a:extLst>
              <a:ext uri="{FF2B5EF4-FFF2-40B4-BE49-F238E27FC236}">
                <a16:creationId xmlns:a16="http://schemas.microsoft.com/office/drawing/2014/main" id="{F2084E2B-6AA4-7747-9079-E7BA0A48CA47}"/>
              </a:ext>
            </a:extLst>
          </p:cNvPr>
          <p:cNvSpPr>
            <a:spLocks noChangeArrowheads="1" noChangeShapeType="1" noTextEdit="1"/>
          </p:cNvSpPr>
          <p:nvPr/>
        </p:nvSpPr>
        <p:spPr bwMode="auto">
          <a:xfrm>
            <a:off x="684213" y="549275"/>
            <a:ext cx="5040312" cy="1276350"/>
          </a:xfrm>
          <a:prstGeom prst="rect">
            <a:avLst/>
          </a:prstGeom>
        </p:spPr>
        <p:txBody>
          <a:bodyPr wrap="none" fromWordArt="1">
            <a:prstTxWarp prst="textPlain">
              <a:avLst>
                <a:gd name="adj" fmla="val 50000"/>
              </a:avLst>
            </a:prstTxWarp>
          </a:bodyPr>
          <a:lstStyle/>
          <a:p>
            <a:pPr algn="ctr"/>
            <a:r>
              <a:rPr lang="en-GB" sz="3600" b="1" kern="10">
                <a:ln w="9525">
                  <a:solidFill>
                    <a:schemeClr val="bg1"/>
                  </a:solidFill>
                  <a:round/>
                  <a:headEnd/>
                  <a:tailEnd/>
                </a:ln>
                <a:solidFill>
                  <a:srgbClr val="0000FF"/>
                </a:solidFill>
                <a:effectLst>
                  <a:outerShdw dist="35921" dir="2700000" algn="ctr" rotWithShape="0">
                    <a:srgbClr val="808080">
                      <a:alpha val="79999"/>
                    </a:srgbClr>
                  </a:outerShdw>
                </a:effectLst>
                <a:latin typeface="Comic Sans MS" panose="030F0902030302020204" pitchFamily="66" charset="0"/>
              </a:rPr>
              <a:t>Legal or illegal?</a:t>
            </a:r>
          </a:p>
        </p:txBody>
      </p:sp>
      <p:pic>
        <p:nvPicPr>
          <p:cNvPr id="28679" name="Picture 7" descr="72883501">
            <a:extLst>
              <a:ext uri="{FF2B5EF4-FFF2-40B4-BE49-F238E27FC236}">
                <a16:creationId xmlns:a16="http://schemas.microsoft.com/office/drawing/2014/main" id="{C0AC97A5-66BE-7C42-8F21-CCF742144E6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194300" y="1557338"/>
            <a:ext cx="2773363" cy="4103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8680" name="WordArt 8">
            <a:extLst>
              <a:ext uri="{FF2B5EF4-FFF2-40B4-BE49-F238E27FC236}">
                <a16:creationId xmlns:a16="http://schemas.microsoft.com/office/drawing/2014/main" id="{2D20E914-AC8A-B14B-A0C3-417381410688}"/>
              </a:ext>
            </a:extLst>
          </p:cNvPr>
          <p:cNvSpPr>
            <a:spLocks noChangeArrowheads="1" noChangeShapeType="1" noTextEdit="1"/>
          </p:cNvSpPr>
          <p:nvPr/>
        </p:nvSpPr>
        <p:spPr bwMode="auto">
          <a:xfrm>
            <a:off x="3348038" y="4292600"/>
            <a:ext cx="2466975" cy="1428750"/>
          </a:xfrm>
          <a:prstGeom prst="rect">
            <a:avLst/>
          </a:prstGeom>
        </p:spPr>
        <p:txBody>
          <a:bodyPr wrap="none" fromWordArt="1">
            <a:prstTxWarp prst="textPlain">
              <a:avLst>
                <a:gd name="adj" fmla="val 50000"/>
              </a:avLst>
            </a:prstTxWarp>
          </a:bodyPr>
          <a:lstStyle/>
          <a:p>
            <a:pPr algn="ctr"/>
            <a:r>
              <a:rPr lang="en-GB" sz="8000" b="1" kern="10">
                <a:ln w="9525">
                  <a:solidFill>
                    <a:schemeClr val="bg1"/>
                  </a:solidFill>
                  <a:round/>
                  <a:headEnd/>
                  <a:tailEnd/>
                </a:ln>
                <a:solidFill>
                  <a:srgbClr val="FF0000"/>
                </a:solidFill>
                <a:effectLst>
                  <a:outerShdw dist="35921" dir="2700000" algn="ctr" rotWithShape="0">
                    <a:srgbClr val="808080">
                      <a:alpha val="79999"/>
                    </a:srgbClr>
                  </a:outerShdw>
                </a:effectLst>
                <a:latin typeface="Comic Sans MS" panose="030F0902030302020204" pitchFamily="66" charset="0"/>
              </a:rPr>
              <a:t>Legal</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28675"/>
                                        </p:tgtEl>
                                        <p:attrNameLst>
                                          <p:attrName>style.visibility</p:attrName>
                                        </p:attrNameLst>
                                      </p:cBhvr>
                                      <p:to>
                                        <p:strVal val="visible"/>
                                      </p:to>
                                    </p:set>
                                    <p:anim calcmode="lin" valueType="num">
                                      <p:cBhvr>
                                        <p:cTn id="7" dur="500" fill="hold"/>
                                        <p:tgtEl>
                                          <p:spTgt spid="28675"/>
                                        </p:tgtEl>
                                        <p:attrNameLst>
                                          <p:attrName>ppt_w</p:attrName>
                                        </p:attrNameLst>
                                      </p:cBhvr>
                                      <p:tavLst>
                                        <p:tav tm="0">
                                          <p:val>
                                            <p:fltVal val="0"/>
                                          </p:val>
                                        </p:tav>
                                        <p:tav tm="100000">
                                          <p:val>
                                            <p:strVal val="#ppt_w"/>
                                          </p:val>
                                        </p:tav>
                                      </p:tavLst>
                                    </p:anim>
                                    <p:anim calcmode="lin" valueType="num">
                                      <p:cBhvr>
                                        <p:cTn id="8" dur="500" fill="hold"/>
                                        <p:tgtEl>
                                          <p:spTgt spid="28675"/>
                                        </p:tgtEl>
                                        <p:attrNameLst>
                                          <p:attrName>ppt_h</p:attrName>
                                        </p:attrNameLst>
                                      </p:cBhvr>
                                      <p:tavLst>
                                        <p:tav tm="0">
                                          <p:val>
                                            <p:fltVal val="0"/>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31" presetClass="entr" presetSubtype="0" fill="hold" nodeType="clickEffect">
                                  <p:stCondLst>
                                    <p:cond delay="0"/>
                                  </p:stCondLst>
                                  <p:iterate type="lt">
                                    <p:tmPct val="5000"/>
                                  </p:iterate>
                                  <p:childTnLst>
                                    <p:set>
                                      <p:cBhvr>
                                        <p:cTn id="12" dur="1" fill="hold">
                                          <p:stCondLst>
                                            <p:cond delay="0"/>
                                          </p:stCondLst>
                                        </p:cTn>
                                        <p:tgtEl>
                                          <p:spTgt spid="28679"/>
                                        </p:tgtEl>
                                        <p:attrNameLst>
                                          <p:attrName>style.visibility</p:attrName>
                                        </p:attrNameLst>
                                      </p:cBhvr>
                                      <p:to>
                                        <p:strVal val="visible"/>
                                      </p:to>
                                    </p:set>
                                    <p:anim calcmode="lin" valueType="num">
                                      <p:cBhvr>
                                        <p:cTn id="13" dur="1000" fill="hold"/>
                                        <p:tgtEl>
                                          <p:spTgt spid="28679"/>
                                        </p:tgtEl>
                                        <p:attrNameLst>
                                          <p:attrName>ppt_w</p:attrName>
                                        </p:attrNameLst>
                                      </p:cBhvr>
                                      <p:tavLst>
                                        <p:tav tm="0">
                                          <p:val>
                                            <p:fltVal val="0"/>
                                          </p:val>
                                        </p:tav>
                                        <p:tav tm="100000">
                                          <p:val>
                                            <p:strVal val="#ppt_w"/>
                                          </p:val>
                                        </p:tav>
                                      </p:tavLst>
                                    </p:anim>
                                    <p:anim calcmode="lin" valueType="num">
                                      <p:cBhvr>
                                        <p:cTn id="14" dur="1000" fill="hold"/>
                                        <p:tgtEl>
                                          <p:spTgt spid="28679"/>
                                        </p:tgtEl>
                                        <p:attrNameLst>
                                          <p:attrName>ppt_h</p:attrName>
                                        </p:attrNameLst>
                                      </p:cBhvr>
                                      <p:tavLst>
                                        <p:tav tm="0">
                                          <p:val>
                                            <p:fltVal val="0"/>
                                          </p:val>
                                        </p:tav>
                                        <p:tav tm="100000">
                                          <p:val>
                                            <p:strVal val="#ppt_h"/>
                                          </p:val>
                                        </p:tav>
                                      </p:tavLst>
                                    </p:anim>
                                    <p:anim calcmode="lin" valueType="num">
                                      <p:cBhvr>
                                        <p:cTn id="15" dur="1000" fill="hold"/>
                                        <p:tgtEl>
                                          <p:spTgt spid="28679"/>
                                        </p:tgtEl>
                                        <p:attrNameLst>
                                          <p:attrName>style.rotation</p:attrName>
                                        </p:attrNameLst>
                                      </p:cBhvr>
                                      <p:tavLst>
                                        <p:tav tm="0">
                                          <p:val>
                                            <p:fltVal val="90"/>
                                          </p:val>
                                        </p:tav>
                                        <p:tav tm="100000">
                                          <p:val>
                                            <p:fltVal val="0"/>
                                          </p:val>
                                        </p:tav>
                                      </p:tavLst>
                                    </p:anim>
                                    <p:animEffect transition="in" filter="fade">
                                      <p:cBhvr>
                                        <p:cTn id="16" dur="1000"/>
                                        <p:tgtEl>
                                          <p:spTgt spid="28679"/>
                                        </p:tgtEl>
                                      </p:cBhvr>
                                    </p:animEffect>
                                  </p:childTnLst>
                                </p:cTn>
                              </p:par>
                              <p:par>
                                <p:cTn id="17" presetID="31" presetClass="entr" presetSubtype="0" fill="hold" nodeType="withEffect">
                                  <p:stCondLst>
                                    <p:cond delay="0"/>
                                  </p:stCondLst>
                                  <p:iterate type="lt">
                                    <p:tmPct val="5000"/>
                                  </p:iterate>
                                  <p:childTnLst>
                                    <p:set>
                                      <p:cBhvr>
                                        <p:cTn id="18" dur="1" fill="hold">
                                          <p:stCondLst>
                                            <p:cond delay="0"/>
                                          </p:stCondLst>
                                        </p:cTn>
                                        <p:tgtEl>
                                          <p:spTgt spid="28680"/>
                                        </p:tgtEl>
                                        <p:attrNameLst>
                                          <p:attrName>style.visibility</p:attrName>
                                        </p:attrNameLst>
                                      </p:cBhvr>
                                      <p:to>
                                        <p:strVal val="visible"/>
                                      </p:to>
                                    </p:set>
                                    <p:anim calcmode="lin" valueType="num">
                                      <p:cBhvr>
                                        <p:cTn id="19" dur="1000" fill="hold"/>
                                        <p:tgtEl>
                                          <p:spTgt spid="28680"/>
                                        </p:tgtEl>
                                        <p:attrNameLst>
                                          <p:attrName>ppt_w</p:attrName>
                                        </p:attrNameLst>
                                      </p:cBhvr>
                                      <p:tavLst>
                                        <p:tav tm="0">
                                          <p:val>
                                            <p:fltVal val="0"/>
                                          </p:val>
                                        </p:tav>
                                        <p:tav tm="100000">
                                          <p:val>
                                            <p:strVal val="#ppt_w"/>
                                          </p:val>
                                        </p:tav>
                                      </p:tavLst>
                                    </p:anim>
                                    <p:anim calcmode="lin" valueType="num">
                                      <p:cBhvr>
                                        <p:cTn id="20" dur="1000" fill="hold"/>
                                        <p:tgtEl>
                                          <p:spTgt spid="28680"/>
                                        </p:tgtEl>
                                        <p:attrNameLst>
                                          <p:attrName>ppt_h</p:attrName>
                                        </p:attrNameLst>
                                      </p:cBhvr>
                                      <p:tavLst>
                                        <p:tav tm="0">
                                          <p:val>
                                            <p:fltVal val="0"/>
                                          </p:val>
                                        </p:tav>
                                        <p:tav tm="100000">
                                          <p:val>
                                            <p:strVal val="#ppt_h"/>
                                          </p:val>
                                        </p:tav>
                                      </p:tavLst>
                                    </p:anim>
                                    <p:anim calcmode="lin" valueType="num">
                                      <p:cBhvr>
                                        <p:cTn id="21" dur="1000" fill="hold"/>
                                        <p:tgtEl>
                                          <p:spTgt spid="28680"/>
                                        </p:tgtEl>
                                        <p:attrNameLst>
                                          <p:attrName>style.rotation</p:attrName>
                                        </p:attrNameLst>
                                      </p:cBhvr>
                                      <p:tavLst>
                                        <p:tav tm="0">
                                          <p:val>
                                            <p:fltVal val="90"/>
                                          </p:val>
                                        </p:tav>
                                        <p:tav tm="100000">
                                          <p:val>
                                            <p:fltVal val="0"/>
                                          </p:val>
                                        </p:tav>
                                      </p:tavLst>
                                    </p:anim>
                                    <p:animEffect transition="in" filter="fade">
                                      <p:cBhvr>
                                        <p:cTn id="22" dur="1000"/>
                                        <p:tgtEl>
                                          <p:spTgt spid="2868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Word files SAFETY TEMPLATE LANDSCAPE A4">
            <a:extLst>
              <a:ext uri="{FF2B5EF4-FFF2-40B4-BE49-F238E27FC236}">
                <a16:creationId xmlns:a16="http://schemas.microsoft.com/office/drawing/2014/main" id="{5493A160-9977-AF4A-B731-0372245F15B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23" name="Text Box 3">
            <a:extLst>
              <a:ext uri="{FF2B5EF4-FFF2-40B4-BE49-F238E27FC236}">
                <a16:creationId xmlns:a16="http://schemas.microsoft.com/office/drawing/2014/main" id="{557223F8-DDBC-0740-BFEA-C69159B63E70}"/>
              </a:ext>
            </a:extLst>
          </p:cNvPr>
          <p:cNvSpPr txBox="1">
            <a:spLocks noChangeArrowheads="1"/>
          </p:cNvSpPr>
          <p:nvPr/>
        </p:nvSpPr>
        <p:spPr bwMode="auto">
          <a:xfrm>
            <a:off x="684213" y="1916113"/>
            <a:ext cx="4392612" cy="1739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GB" altLang="en-US" sz="3600">
                <a:latin typeface="Comic Sans MS" panose="030F0902030302020204" pitchFamily="66" charset="0"/>
              </a:rPr>
              <a:t>A 15 year old female dating an 18 year old male.</a:t>
            </a:r>
          </a:p>
        </p:txBody>
      </p:sp>
      <p:sp>
        <p:nvSpPr>
          <p:cNvPr id="7172" name="WordArt 4">
            <a:extLst>
              <a:ext uri="{FF2B5EF4-FFF2-40B4-BE49-F238E27FC236}">
                <a16:creationId xmlns:a16="http://schemas.microsoft.com/office/drawing/2014/main" id="{FF3BF1F3-38BA-C847-A1A5-B61B650D2374}"/>
              </a:ext>
            </a:extLst>
          </p:cNvPr>
          <p:cNvSpPr>
            <a:spLocks noChangeArrowheads="1" noChangeShapeType="1" noTextEdit="1"/>
          </p:cNvSpPr>
          <p:nvPr/>
        </p:nvSpPr>
        <p:spPr bwMode="auto">
          <a:xfrm>
            <a:off x="684213" y="549275"/>
            <a:ext cx="5040312" cy="1276350"/>
          </a:xfrm>
          <a:prstGeom prst="rect">
            <a:avLst/>
          </a:prstGeom>
        </p:spPr>
        <p:txBody>
          <a:bodyPr wrap="none" fromWordArt="1">
            <a:prstTxWarp prst="textPlain">
              <a:avLst>
                <a:gd name="adj" fmla="val 50000"/>
              </a:avLst>
            </a:prstTxWarp>
          </a:bodyPr>
          <a:lstStyle/>
          <a:p>
            <a:pPr algn="ctr"/>
            <a:r>
              <a:rPr lang="en-GB" sz="3600" b="1" kern="10">
                <a:ln w="9525">
                  <a:solidFill>
                    <a:schemeClr val="bg1"/>
                  </a:solidFill>
                  <a:round/>
                  <a:headEnd/>
                  <a:tailEnd/>
                </a:ln>
                <a:solidFill>
                  <a:srgbClr val="0000FF"/>
                </a:solidFill>
                <a:effectLst>
                  <a:outerShdw dist="35921" dir="2700000" algn="ctr" rotWithShape="0">
                    <a:srgbClr val="808080">
                      <a:alpha val="79999"/>
                    </a:srgbClr>
                  </a:outerShdw>
                </a:effectLst>
                <a:latin typeface="Comic Sans MS" panose="030F0902030302020204" pitchFamily="66" charset="0"/>
              </a:rPr>
              <a:t>Legal or illegal?</a:t>
            </a:r>
          </a:p>
        </p:txBody>
      </p:sp>
      <p:pic>
        <p:nvPicPr>
          <p:cNvPr id="30727" name="Picture 7" descr="72883501">
            <a:extLst>
              <a:ext uri="{FF2B5EF4-FFF2-40B4-BE49-F238E27FC236}">
                <a16:creationId xmlns:a16="http://schemas.microsoft.com/office/drawing/2014/main" id="{E112C219-A86E-244F-824A-7939D2115A3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194300" y="1557338"/>
            <a:ext cx="2773363" cy="4103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28" name="WordArt 8">
            <a:extLst>
              <a:ext uri="{FF2B5EF4-FFF2-40B4-BE49-F238E27FC236}">
                <a16:creationId xmlns:a16="http://schemas.microsoft.com/office/drawing/2014/main" id="{5E05EF07-2BC7-1F4E-9816-E96355364CB7}"/>
              </a:ext>
            </a:extLst>
          </p:cNvPr>
          <p:cNvSpPr>
            <a:spLocks noChangeArrowheads="1" noChangeShapeType="1" noTextEdit="1"/>
          </p:cNvSpPr>
          <p:nvPr/>
        </p:nvSpPr>
        <p:spPr bwMode="auto">
          <a:xfrm>
            <a:off x="3348038" y="4292600"/>
            <a:ext cx="2466975" cy="1428750"/>
          </a:xfrm>
          <a:prstGeom prst="rect">
            <a:avLst/>
          </a:prstGeom>
        </p:spPr>
        <p:txBody>
          <a:bodyPr wrap="none" fromWordArt="1">
            <a:prstTxWarp prst="textPlain">
              <a:avLst>
                <a:gd name="adj" fmla="val 50000"/>
              </a:avLst>
            </a:prstTxWarp>
          </a:bodyPr>
          <a:lstStyle/>
          <a:p>
            <a:pPr algn="ctr"/>
            <a:r>
              <a:rPr lang="en-GB" sz="8000" b="1" kern="10">
                <a:ln w="9525">
                  <a:solidFill>
                    <a:schemeClr val="bg1"/>
                  </a:solidFill>
                  <a:round/>
                  <a:headEnd/>
                  <a:tailEnd/>
                </a:ln>
                <a:solidFill>
                  <a:srgbClr val="FF0000"/>
                </a:solidFill>
                <a:effectLst>
                  <a:outerShdw dist="35921" dir="2700000" algn="ctr" rotWithShape="0">
                    <a:srgbClr val="808080">
                      <a:alpha val="79999"/>
                    </a:srgbClr>
                  </a:outerShdw>
                </a:effectLst>
                <a:latin typeface="Comic Sans MS" panose="030F0902030302020204" pitchFamily="66" charset="0"/>
              </a:rPr>
              <a:t>Legal</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30723"/>
                                        </p:tgtEl>
                                        <p:attrNameLst>
                                          <p:attrName>style.visibility</p:attrName>
                                        </p:attrNameLst>
                                      </p:cBhvr>
                                      <p:to>
                                        <p:strVal val="visible"/>
                                      </p:to>
                                    </p:set>
                                    <p:anim calcmode="lin" valueType="num">
                                      <p:cBhvr>
                                        <p:cTn id="7" dur="500" fill="hold"/>
                                        <p:tgtEl>
                                          <p:spTgt spid="30723"/>
                                        </p:tgtEl>
                                        <p:attrNameLst>
                                          <p:attrName>ppt_w</p:attrName>
                                        </p:attrNameLst>
                                      </p:cBhvr>
                                      <p:tavLst>
                                        <p:tav tm="0">
                                          <p:val>
                                            <p:fltVal val="0"/>
                                          </p:val>
                                        </p:tav>
                                        <p:tav tm="100000">
                                          <p:val>
                                            <p:strVal val="#ppt_w"/>
                                          </p:val>
                                        </p:tav>
                                      </p:tavLst>
                                    </p:anim>
                                    <p:anim calcmode="lin" valueType="num">
                                      <p:cBhvr>
                                        <p:cTn id="8" dur="500" fill="hold"/>
                                        <p:tgtEl>
                                          <p:spTgt spid="30723"/>
                                        </p:tgtEl>
                                        <p:attrNameLst>
                                          <p:attrName>ppt_h</p:attrName>
                                        </p:attrNameLst>
                                      </p:cBhvr>
                                      <p:tavLst>
                                        <p:tav tm="0">
                                          <p:val>
                                            <p:fltVal val="0"/>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31" presetClass="entr" presetSubtype="0" fill="hold" nodeType="clickEffect">
                                  <p:stCondLst>
                                    <p:cond delay="0"/>
                                  </p:stCondLst>
                                  <p:iterate type="lt">
                                    <p:tmPct val="5000"/>
                                  </p:iterate>
                                  <p:childTnLst>
                                    <p:set>
                                      <p:cBhvr>
                                        <p:cTn id="12" dur="1" fill="hold">
                                          <p:stCondLst>
                                            <p:cond delay="0"/>
                                          </p:stCondLst>
                                        </p:cTn>
                                        <p:tgtEl>
                                          <p:spTgt spid="30727"/>
                                        </p:tgtEl>
                                        <p:attrNameLst>
                                          <p:attrName>style.visibility</p:attrName>
                                        </p:attrNameLst>
                                      </p:cBhvr>
                                      <p:to>
                                        <p:strVal val="visible"/>
                                      </p:to>
                                    </p:set>
                                    <p:anim calcmode="lin" valueType="num">
                                      <p:cBhvr>
                                        <p:cTn id="13" dur="1000" fill="hold"/>
                                        <p:tgtEl>
                                          <p:spTgt spid="30727"/>
                                        </p:tgtEl>
                                        <p:attrNameLst>
                                          <p:attrName>ppt_w</p:attrName>
                                        </p:attrNameLst>
                                      </p:cBhvr>
                                      <p:tavLst>
                                        <p:tav tm="0">
                                          <p:val>
                                            <p:fltVal val="0"/>
                                          </p:val>
                                        </p:tav>
                                        <p:tav tm="100000">
                                          <p:val>
                                            <p:strVal val="#ppt_w"/>
                                          </p:val>
                                        </p:tav>
                                      </p:tavLst>
                                    </p:anim>
                                    <p:anim calcmode="lin" valueType="num">
                                      <p:cBhvr>
                                        <p:cTn id="14" dur="1000" fill="hold"/>
                                        <p:tgtEl>
                                          <p:spTgt spid="30727"/>
                                        </p:tgtEl>
                                        <p:attrNameLst>
                                          <p:attrName>ppt_h</p:attrName>
                                        </p:attrNameLst>
                                      </p:cBhvr>
                                      <p:tavLst>
                                        <p:tav tm="0">
                                          <p:val>
                                            <p:fltVal val="0"/>
                                          </p:val>
                                        </p:tav>
                                        <p:tav tm="100000">
                                          <p:val>
                                            <p:strVal val="#ppt_h"/>
                                          </p:val>
                                        </p:tav>
                                      </p:tavLst>
                                    </p:anim>
                                    <p:anim calcmode="lin" valueType="num">
                                      <p:cBhvr>
                                        <p:cTn id="15" dur="1000" fill="hold"/>
                                        <p:tgtEl>
                                          <p:spTgt spid="30727"/>
                                        </p:tgtEl>
                                        <p:attrNameLst>
                                          <p:attrName>style.rotation</p:attrName>
                                        </p:attrNameLst>
                                      </p:cBhvr>
                                      <p:tavLst>
                                        <p:tav tm="0">
                                          <p:val>
                                            <p:fltVal val="90"/>
                                          </p:val>
                                        </p:tav>
                                        <p:tav tm="100000">
                                          <p:val>
                                            <p:fltVal val="0"/>
                                          </p:val>
                                        </p:tav>
                                      </p:tavLst>
                                    </p:anim>
                                    <p:animEffect transition="in" filter="fade">
                                      <p:cBhvr>
                                        <p:cTn id="16" dur="1000"/>
                                        <p:tgtEl>
                                          <p:spTgt spid="30727"/>
                                        </p:tgtEl>
                                      </p:cBhvr>
                                    </p:animEffect>
                                  </p:childTnLst>
                                </p:cTn>
                              </p:par>
                              <p:par>
                                <p:cTn id="17" presetID="31" presetClass="entr" presetSubtype="0" fill="hold" nodeType="withEffect">
                                  <p:stCondLst>
                                    <p:cond delay="0"/>
                                  </p:stCondLst>
                                  <p:iterate type="lt">
                                    <p:tmPct val="5000"/>
                                  </p:iterate>
                                  <p:childTnLst>
                                    <p:set>
                                      <p:cBhvr>
                                        <p:cTn id="18" dur="1" fill="hold">
                                          <p:stCondLst>
                                            <p:cond delay="0"/>
                                          </p:stCondLst>
                                        </p:cTn>
                                        <p:tgtEl>
                                          <p:spTgt spid="30728"/>
                                        </p:tgtEl>
                                        <p:attrNameLst>
                                          <p:attrName>style.visibility</p:attrName>
                                        </p:attrNameLst>
                                      </p:cBhvr>
                                      <p:to>
                                        <p:strVal val="visible"/>
                                      </p:to>
                                    </p:set>
                                    <p:anim calcmode="lin" valueType="num">
                                      <p:cBhvr>
                                        <p:cTn id="19" dur="1000" fill="hold"/>
                                        <p:tgtEl>
                                          <p:spTgt spid="30728"/>
                                        </p:tgtEl>
                                        <p:attrNameLst>
                                          <p:attrName>ppt_w</p:attrName>
                                        </p:attrNameLst>
                                      </p:cBhvr>
                                      <p:tavLst>
                                        <p:tav tm="0">
                                          <p:val>
                                            <p:fltVal val="0"/>
                                          </p:val>
                                        </p:tav>
                                        <p:tav tm="100000">
                                          <p:val>
                                            <p:strVal val="#ppt_w"/>
                                          </p:val>
                                        </p:tav>
                                      </p:tavLst>
                                    </p:anim>
                                    <p:anim calcmode="lin" valueType="num">
                                      <p:cBhvr>
                                        <p:cTn id="20" dur="1000" fill="hold"/>
                                        <p:tgtEl>
                                          <p:spTgt spid="30728"/>
                                        </p:tgtEl>
                                        <p:attrNameLst>
                                          <p:attrName>ppt_h</p:attrName>
                                        </p:attrNameLst>
                                      </p:cBhvr>
                                      <p:tavLst>
                                        <p:tav tm="0">
                                          <p:val>
                                            <p:fltVal val="0"/>
                                          </p:val>
                                        </p:tav>
                                        <p:tav tm="100000">
                                          <p:val>
                                            <p:strVal val="#ppt_h"/>
                                          </p:val>
                                        </p:tav>
                                      </p:tavLst>
                                    </p:anim>
                                    <p:anim calcmode="lin" valueType="num">
                                      <p:cBhvr>
                                        <p:cTn id="21" dur="1000" fill="hold"/>
                                        <p:tgtEl>
                                          <p:spTgt spid="30728"/>
                                        </p:tgtEl>
                                        <p:attrNameLst>
                                          <p:attrName>style.rotation</p:attrName>
                                        </p:attrNameLst>
                                      </p:cBhvr>
                                      <p:tavLst>
                                        <p:tav tm="0">
                                          <p:val>
                                            <p:fltVal val="90"/>
                                          </p:val>
                                        </p:tav>
                                        <p:tav tm="100000">
                                          <p:val>
                                            <p:fltVal val="0"/>
                                          </p:val>
                                        </p:tav>
                                      </p:tavLst>
                                    </p:anim>
                                    <p:animEffect transition="in" filter="fade">
                                      <p:cBhvr>
                                        <p:cTn id="22" dur="1000"/>
                                        <p:tgtEl>
                                          <p:spTgt spid="307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descr="Word files SAFETY TEMPLATE LANDSCAPE A4">
            <a:extLst>
              <a:ext uri="{FF2B5EF4-FFF2-40B4-BE49-F238E27FC236}">
                <a16:creationId xmlns:a16="http://schemas.microsoft.com/office/drawing/2014/main" id="{FDD4F7C8-0E16-5E46-A67E-A63B2DC138E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2771" name="Text Box 3">
            <a:extLst>
              <a:ext uri="{FF2B5EF4-FFF2-40B4-BE49-F238E27FC236}">
                <a16:creationId xmlns:a16="http://schemas.microsoft.com/office/drawing/2014/main" id="{0AB3B658-0914-5842-BAD3-2E61AA96B29C}"/>
              </a:ext>
            </a:extLst>
          </p:cNvPr>
          <p:cNvSpPr txBox="1">
            <a:spLocks noChangeArrowheads="1"/>
          </p:cNvSpPr>
          <p:nvPr/>
        </p:nvSpPr>
        <p:spPr bwMode="auto">
          <a:xfrm>
            <a:off x="684213" y="1916113"/>
            <a:ext cx="4392612" cy="2838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GB" altLang="en-US" sz="3600">
                <a:latin typeface="Comic Sans MS" panose="030F0902030302020204" pitchFamily="66" charset="0"/>
              </a:rPr>
              <a:t>21 year old female demanding that a 15 year old male masturbate in front of her.</a:t>
            </a:r>
          </a:p>
        </p:txBody>
      </p:sp>
      <p:sp>
        <p:nvSpPr>
          <p:cNvPr id="8196" name="WordArt 4">
            <a:extLst>
              <a:ext uri="{FF2B5EF4-FFF2-40B4-BE49-F238E27FC236}">
                <a16:creationId xmlns:a16="http://schemas.microsoft.com/office/drawing/2014/main" id="{05D1DE4C-8A0B-714E-9752-AD7AB3A68907}"/>
              </a:ext>
            </a:extLst>
          </p:cNvPr>
          <p:cNvSpPr>
            <a:spLocks noChangeArrowheads="1" noChangeShapeType="1" noTextEdit="1"/>
          </p:cNvSpPr>
          <p:nvPr/>
        </p:nvSpPr>
        <p:spPr bwMode="auto">
          <a:xfrm>
            <a:off x="684213" y="549275"/>
            <a:ext cx="5040312" cy="1276350"/>
          </a:xfrm>
          <a:prstGeom prst="rect">
            <a:avLst/>
          </a:prstGeom>
        </p:spPr>
        <p:txBody>
          <a:bodyPr wrap="none" fromWordArt="1">
            <a:prstTxWarp prst="textPlain">
              <a:avLst>
                <a:gd name="adj" fmla="val 50000"/>
              </a:avLst>
            </a:prstTxWarp>
          </a:bodyPr>
          <a:lstStyle/>
          <a:p>
            <a:pPr algn="ctr"/>
            <a:r>
              <a:rPr lang="en-GB" sz="3600" b="1" kern="10">
                <a:ln w="9525">
                  <a:solidFill>
                    <a:schemeClr val="bg1"/>
                  </a:solidFill>
                  <a:round/>
                  <a:headEnd/>
                  <a:tailEnd/>
                </a:ln>
                <a:solidFill>
                  <a:srgbClr val="0000FF"/>
                </a:solidFill>
                <a:effectLst>
                  <a:outerShdw dist="35921" dir="2700000" algn="ctr" rotWithShape="0">
                    <a:srgbClr val="808080">
                      <a:alpha val="79999"/>
                    </a:srgbClr>
                  </a:outerShdw>
                </a:effectLst>
                <a:latin typeface="Comic Sans MS" panose="030F0902030302020204" pitchFamily="66" charset="0"/>
              </a:rPr>
              <a:t>Legal or illegal?</a:t>
            </a:r>
          </a:p>
        </p:txBody>
      </p:sp>
      <p:pic>
        <p:nvPicPr>
          <p:cNvPr id="32773" name="Picture 5" descr="71674069">
            <a:extLst>
              <a:ext uri="{FF2B5EF4-FFF2-40B4-BE49-F238E27FC236}">
                <a16:creationId xmlns:a16="http://schemas.microsoft.com/office/drawing/2014/main" id="{DC92AB1E-8049-BF4D-86D6-B17E019895CD}"/>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508625" y="1484313"/>
            <a:ext cx="2740025" cy="418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2774" name="WordArt 6">
            <a:extLst>
              <a:ext uri="{FF2B5EF4-FFF2-40B4-BE49-F238E27FC236}">
                <a16:creationId xmlns:a16="http://schemas.microsoft.com/office/drawing/2014/main" id="{55C2C160-90E6-7241-86F6-C90CB1AD82CC}"/>
              </a:ext>
            </a:extLst>
          </p:cNvPr>
          <p:cNvSpPr>
            <a:spLocks noChangeArrowheads="1" noChangeShapeType="1" noTextEdit="1"/>
          </p:cNvSpPr>
          <p:nvPr/>
        </p:nvSpPr>
        <p:spPr bwMode="auto">
          <a:xfrm>
            <a:off x="4067175" y="4365625"/>
            <a:ext cx="2209800" cy="1285875"/>
          </a:xfrm>
          <a:prstGeom prst="rect">
            <a:avLst/>
          </a:prstGeom>
        </p:spPr>
        <p:txBody>
          <a:bodyPr wrap="none" fromWordArt="1">
            <a:prstTxWarp prst="textPlain">
              <a:avLst>
                <a:gd name="adj" fmla="val 50000"/>
              </a:avLst>
            </a:prstTxWarp>
          </a:bodyPr>
          <a:lstStyle/>
          <a:p>
            <a:pPr algn="ctr"/>
            <a:r>
              <a:rPr lang="en-GB" sz="7200" b="1" kern="10">
                <a:ln w="9525">
                  <a:solidFill>
                    <a:schemeClr val="bg1"/>
                  </a:solidFill>
                  <a:round/>
                  <a:headEnd/>
                  <a:tailEnd/>
                </a:ln>
                <a:solidFill>
                  <a:srgbClr val="FF0000"/>
                </a:solidFill>
                <a:effectLst>
                  <a:outerShdw dist="35921" dir="2700000" algn="ctr" rotWithShape="0">
                    <a:srgbClr val="808080">
                      <a:alpha val="79999"/>
                    </a:srgbClr>
                  </a:outerShdw>
                </a:effectLst>
                <a:latin typeface="Comic Sans MS" panose="030F0902030302020204" pitchFamily="66" charset="0"/>
              </a:rPr>
              <a:t>Illegal</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32771"/>
                                        </p:tgtEl>
                                        <p:attrNameLst>
                                          <p:attrName>style.visibility</p:attrName>
                                        </p:attrNameLst>
                                      </p:cBhvr>
                                      <p:to>
                                        <p:strVal val="visible"/>
                                      </p:to>
                                    </p:set>
                                    <p:anim calcmode="lin" valueType="num">
                                      <p:cBhvr>
                                        <p:cTn id="7" dur="500" fill="hold"/>
                                        <p:tgtEl>
                                          <p:spTgt spid="32771"/>
                                        </p:tgtEl>
                                        <p:attrNameLst>
                                          <p:attrName>ppt_w</p:attrName>
                                        </p:attrNameLst>
                                      </p:cBhvr>
                                      <p:tavLst>
                                        <p:tav tm="0">
                                          <p:val>
                                            <p:fltVal val="0"/>
                                          </p:val>
                                        </p:tav>
                                        <p:tav tm="100000">
                                          <p:val>
                                            <p:strVal val="#ppt_w"/>
                                          </p:val>
                                        </p:tav>
                                      </p:tavLst>
                                    </p:anim>
                                    <p:anim calcmode="lin" valueType="num">
                                      <p:cBhvr>
                                        <p:cTn id="8" dur="500" fill="hold"/>
                                        <p:tgtEl>
                                          <p:spTgt spid="32771"/>
                                        </p:tgtEl>
                                        <p:attrNameLst>
                                          <p:attrName>ppt_h</p:attrName>
                                        </p:attrNameLst>
                                      </p:cBhvr>
                                      <p:tavLst>
                                        <p:tav tm="0">
                                          <p:val>
                                            <p:fltVal val="0"/>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31" presetClass="entr" presetSubtype="0" fill="hold" nodeType="clickEffect">
                                  <p:stCondLst>
                                    <p:cond delay="0"/>
                                  </p:stCondLst>
                                  <p:iterate type="lt">
                                    <p:tmPct val="5000"/>
                                  </p:iterate>
                                  <p:childTnLst>
                                    <p:set>
                                      <p:cBhvr>
                                        <p:cTn id="12" dur="1" fill="hold">
                                          <p:stCondLst>
                                            <p:cond delay="0"/>
                                          </p:stCondLst>
                                        </p:cTn>
                                        <p:tgtEl>
                                          <p:spTgt spid="32774"/>
                                        </p:tgtEl>
                                        <p:attrNameLst>
                                          <p:attrName>style.visibility</p:attrName>
                                        </p:attrNameLst>
                                      </p:cBhvr>
                                      <p:to>
                                        <p:strVal val="visible"/>
                                      </p:to>
                                    </p:set>
                                    <p:anim calcmode="lin" valueType="num">
                                      <p:cBhvr>
                                        <p:cTn id="13" dur="1000" fill="hold"/>
                                        <p:tgtEl>
                                          <p:spTgt spid="32774"/>
                                        </p:tgtEl>
                                        <p:attrNameLst>
                                          <p:attrName>ppt_w</p:attrName>
                                        </p:attrNameLst>
                                      </p:cBhvr>
                                      <p:tavLst>
                                        <p:tav tm="0">
                                          <p:val>
                                            <p:fltVal val="0"/>
                                          </p:val>
                                        </p:tav>
                                        <p:tav tm="100000">
                                          <p:val>
                                            <p:strVal val="#ppt_w"/>
                                          </p:val>
                                        </p:tav>
                                      </p:tavLst>
                                    </p:anim>
                                    <p:anim calcmode="lin" valueType="num">
                                      <p:cBhvr>
                                        <p:cTn id="14" dur="1000" fill="hold"/>
                                        <p:tgtEl>
                                          <p:spTgt spid="32774"/>
                                        </p:tgtEl>
                                        <p:attrNameLst>
                                          <p:attrName>ppt_h</p:attrName>
                                        </p:attrNameLst>
                                      </p:cBhvr>
                                      <p:tavLst>
                                        <p:tav tm="0">
                                          <p:val>
                                            <p:fltVal val="0"/>
                                          </p:val>
                                        </p:tav>
                                        <p:tav tm="100000">
                                          <p:val>
                                            <p:strVal val="#ppt_h"/>
                                          </p:val>
                                        </p:tav>
                                      </p:tavLst>
                                    </p:anim>
                                    <p:anim calcmode="lin" valueType="num">
                                      <p:cBhvr>
                                        <p:cTn id="15" dur="1000" fill="hold"/>
                                        <p:tgtEl>
                                          <p:spTgt spid="32774"/>
                                        </p:tgtEl>
                                        <p:attrNameLst>
                                          <p:attrName>style.rotation</p:attrName>
                                        </p:attrNameLst>
                                      </p:cBhvr>
                                      <p:tavLst>
                                        <p:tav tm="0">
                                          <p:val>
                                            <p:fltVal val="90"/>
                                          </p:val>
                                        </p:tav>
                                        <p:tav tm="100000">
                                          <p:val>
                                            <p:fltVal val="0"/>
                                          </p:val>
                                        </p:tav>
                                      </p:tavLst>
                                    </p:anim>
                                    <p:animEffect transition="in" filter="fade">
                                      <p:cBhvr>
                                        <p:cTn id="16" dur="1000"/>
                                        <p:tgtEl>
                                          <p:spTgt spid="32774"/>
                                        </p:tgtEl>
                                      </p:cBhvr>
                                    </p:animEffect>
                                  </p:childTnLst>
                                </p:cTn>
                              </p:par>
                              <p:par>
                                <p:cTn id="17" presetID="31" presetClass="entr" presetSubtype="0" fill="hold" nodeType="withEffect">
                                  <p:stCondLst>
                                    <p:cond delay="0"/>
                                  </p:stCondLst>
                                  <p:iterate type="lt">
                                    <p:tmPct val="5000"/>
                                  </p:iterate>
                                  <p:childTnLst>
                                    <p:set>
                                      <p:cBhvr>
                                        <p:cTn id="18" dur="1" fill="hold">
                                          <p:stCondLst>
                                            <p:cond delay="0"/>
                                          </p:stCondLst>
                                        </p:cTn>
                                        <p:tgtEl>
                                          <p:spTgt spid="32773"/>
                                        </p:tgtEl>
                                        <p:attrNameLst>
                                          <p:attrName>style.visibility</p:attrName>
                                        </p:attrNameLst>
                                      </p:cBhvr>
                                      <p:to>
                                        <p:strVal val="visible"/>
                                      </p:to>
                                    </p:set>
                                    <p:anim calcmode="lin" valueType="num">
                                      <p:cBhvr>
                                        <p:cTn id="19" dur="1000" fill="hold"/>
                                        <p:tgtEl>
                                          <p:spTgt spid="32773"/>
                                        </p:tgtEl>
                                        <p:attrNameLst>
                                          <p:attrName>ppt_w</p:attrName>
                                        </p:attrNameLst>
                                      </p:cBhvr>
                                      <p:tavLst>
                                        <p:tav tm="0">
                                          <p:val>
                                            <p:fltVal val="0"/>
                                          </p:val>
                                        </p:tav>
                                        <p:tav tm="100000">
                                          <p:val>
                                            <p:strVal val="#ppt_w"/>
                                          </p:val>
                                        </p:tav>
                                      </p:tavLst>
                                    </p:anim>
                                    <p:anim calcmode="lin" valueType="num">
                                      <p:cBhvr>
                                        <p:cTn id="20" dur="1000" fill="hold"/>
                                        <p:tgtEl>
                                          <p:spTgt spid="32773"/>
                                        </p:tgtEl>
                                        <p:attrNameLst>
                                          <p:attrName>ppt_h</p:attrName>
                                        </p:attrNameLst>
                                      </p:cBhvr>
                                      <p:tavLst>
                                        <p:tav tm="0">
                                          <p:val>
                                            <p:fltVal val="0"/>
                                          </p:val>
                                        </p:tav>
                                        <p:tav tm="100000">
                                          <p:val>
                                            <p:strVal val="#ppt_h"/>
                                          </p:val>
                                        </p:tav>
                                      </p:tavLst>
                                    </p:anim>
                                    <p:anim calcmode="lin" valueType="num">
                                      <p:cBhvr>
                                        <p:cTn id="21" dur="1000" fill="hold"/>
                                        <p:tgtEl>
                                          <p:spTgt spid="32773"/>
                                        </p:tgtEl>
                                        <p:attrNameLst>
                                          <p:attrName>style.rotation</p:attrName>
                                        </p:attrNameLst>
                                      </p:cBhvr>
                                      <p:tavLst>
                                        <p:tav tm="0">
                                          <p:val>
                                            <p:fltVal val="90"/>
                                          </p:val>
                                        </p:tav>
                                        <p:tav tm="100000">
                                          <p:val>
                                            <p:fltVal val="0"/>
                                          </p:val>
                                        </p:tav>
                                      </p:tavLst>
                                    </p:anim>
                                    <p:animEffect transition="in" filter="fade">
                                      <p:cBhvr>
                                        <p:cTn id="22" dur="1000"/>
                                        <p:tgtEl>
                                          <p:spTgt spid="3277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1"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descr="Word files SAFETY TEMPLATE LANDSCAPE A4">
            <a:extLst>
              <a:ext uri="{FF2B5EF4-FFF2-40B4-BE49-F238E27FC236}">
                <a16:creationId xmlns:a16="http://schemas.microsoft.com/office/drawing/2014/main" id="{26E7AC15-55F5-0B45-9200-0292F1EFB2B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4819" name="Text Box 3">
            <a:extLst>
              <a:ext uri="{FF2B5EF4-FFF2-40B4-BE49-F238E27FC236}">
                <a16:creationId xmlns:a16="http://schemas.microsoft.com/office/drawing/2014/main" id="{EABA5063-6B2D-F14F-A82A-311AE27F1448}"/>
              </a:ext>
            </a:extLst>
          </p:cNvPr>
          <p:cNvSpPr txBox="1">
            <a:spLocks noChangeArrowheads="1"/>
          </p:cNvSpPr>
          <p:nvPr/>
        </p:nvSpPr>
        <p:spPr bwMode="auto">
          <a:xfrm>
            <a:off x="684213" y="1916113"/>
            <a:ext cx="3816350" cy="3387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GB" altLang="en-US" sz="3600">
                <a:latin typeface="Comic Sans MS" panose="030F0902030302020204" pitchFamily="66" charset="0"/>
              </a:rPr>
              <a:t>A professional photographer encouraging a 14 year old girl to pose naked for sexy photos.</a:t>
            </a:r>
          </a:p>
        </p:txBody>
      </p:sp>
      <p:sp>
        <p:nvSpPr>
          <p:cNvPr id="9220" name="WordArt 4">
            <a:extLst>
              <a:ext uri="{FF2B5EF4-FFF2-40B4-BE49-F238E27FC236}">
                <a16:creationId xmlns:a16="http://schemas.microsoft.com/office/drawing/2014/main" id="{820A5E57-22F0-F542-BB1F-7825241EADB5}"/>
              </a:ext>
            </a:extLst>
          </p:cNvPr>
          <p:cNvSpPr>
            <a:spLocks noChangeArrowheads="1" noChangeShapeType="1" noTextEdit="1"/>
          </p:cNvSpPr>
          <p:nvPr/>
        </p:nvSpPr>
        <p:spPr bwMode="auto">
          <a:xfrm>
            <a:off x="684213" y="549275"/>
            <a:ext cx="5040312" cy="1276350"/>
          </a:xfrm>
          <a:prstGeom prst="rect">
            <a:avLst/>
          </a:prstGeom>
        </p:spPr>
        <p:txBody>
          <a:bodyPr wrap="none" fromWordArt="1">
            <a:prstTxWarp prst="textPlain">
              <a:avLst>
                <a:gd name="adj" fmla="val 50000"/>
              </a:avLst>
            </a:prstTxWarp>
          </a:bodyPr>
          <a:lstStyle/>
          <a:p>
            <a:pPr algn="ctr"/>
            <a:r>
              <a:rPr lang="en-GB" sz="3600" b="1" kern="10">
                <a:ln w="9525">
                  <a:solidFill>
                    <a:schemeClr val="bg1"/>
                  </a:solidFill>
                  <a:round/>
                  <a:headEnd/>
                  <a:tailEnd/>
                </a:ln>
                <a:solidFill>
                  <a:srgbClr val="0000FF"/>
                </a:solidFill>
                <a:effectLst>
                  <a:outerShdw dist="35921" dir="2700000" algn="ctr" rotWithShape="0">
                    <a:srgbClr val="808080">
                      <a:alpha val="79999"/>
                    </a:srgbClr>
                  </a:outerShdw>
                </a:effectLst>
                <a:latin typeface="Comic Sans MS" panose="030F0902030302020204" pitchFamily="66" charset="0"/>
              </a:rPr>
              <a:t>Legal or illegal?</a:t>
            </a:r>
          </a:p>
        </p:txBody>
      </p:sp>
      <p:pic>
        <p:nvPicPr>
          <p:cNvPr id="34821" name="Picture 5" descr="71674069">
            <a:extLst>
              <a:ext uri="{FF2B5EF4-FFF2-40B4-BE49-F238E27FC236}">
                <a16:creationId xmlns:a16="http://schemas.microsoft.com/office/drawing/2014/main" id="{2046A63D-A5DB-6C4B-93DE-E461F9FCD30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508625" y="1484313"/>
            <a:ext cx="2740025" cy="418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4822" name="WordArt 6">
            <a:extLst>
              <a:ext uri="{FF2B5EF4-FFF2-40B4-BE49-F238E27FC236}">
                <a16:creationId xmlns:a16="http://schemas.microsoft.com/office/drawing/2014/main" id="{BB41285A-AD3A-804E-AE17-B53ABA556176}"/>
              </a:ext>
            </a:extLst>
          </p:cNvPr>
          <p:cNvSpPr>
            <a:spLocks noChangeArrowheads="1" noChangeShapeType="1" noTextEdit="1"/>
          </p:cNvSpPr>
          <p:nvPr/>
        </p:nvSpPr>
        <p:spPr bwMode="auto">
          <a:xfrm>
            <a:off x="4427538" y="4221163"/>
            <a:ext cx="2209800" cy="1285875"/>
          </a:xfrm>
          <a:prstGeom prst="rect">
            <a:avLst/>
          </a:prstGeom>
        </p:spPr>
        <p:txBody>
          <a:bodyPr wrap="none" fromWordArt="1">
            <a:prstTxWarp prst="textPlain">
              <a:avLst>
                <a:gd name="adj" fmla="val 50000"/>
              </a:avLst>
            </a:prstTxWarp>
          </a:bodyPr>
          <a:lstStyle/>
          <a:p>
            <a:pPr algn="ctr"/>
            <a:r>
              <a:rPr lang="en-GB" sz="7200" b="1" kern="10">
                <a:ln w="9525">
                  <a:solidFill>
                    <a:schemeClr val="bg1"/>
                  </a:solidFill>
                  <a:round/>
                  <a:headEnd/>
                  <a:tailEnd/>
                </a:ln>
                <a:solidFill>
                  <a:srgbClr val="FF0000"/>
                </a:solidFill>
                <a:effectLst>
                  <a:outerShdw dist="35921" dir="2700000" algn="ctr" rotWithShape="0">
                    <a:srgbClr val="808080">
                      <a:alpha val="79999"/>
                    </a:srgbClr>
                  </a:outerShdw>
                </a:effectLst>
                <a:latin typeface="Comic Sans MS" panose="030F0902030302020204" pitchFamily="66" charset="0"/>
              </a:rPr>
              <a:t>Illegal</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34819"/>
                                        </p:tgtEl>
                                        <p:attrNameLst>
                                          <p:attrName>style.visibility</p:attrName>
                                        </p:attrNameLst>
                                      </p:cBhvr>
                                      <p:to>
                                        <p:strVal val="visible"/>
                                      </p:to>
                                    </p:set>
                                    <p:anim calcmode="lin" valueType="num">
                                      <p:cBhvr>
                                        <p:cTn id="7" dur="500" fill="hold"/>
                                        <p:tgtEl>
                                          <p:spTgt spid="34819"/>
                                        </p:tgtEl>
                                        <p:attrNameLst>
                                          <p:attrName>ppt_w</p:attrName>
                                        </p:attrNameLst>
                                      </p:cBhvr>
                                      <p:tavLst>
                                        <p:tav tm="0">
                                          <p:val>
                                            <p:fltVal val="0"/>
                                          </p:val>
                                        </p:tav>
                                        <p:tav tm="100000">
                                          <p:val>
                                            <p:strVal val="#ppt_w"/>
                                          </p:val>
                                        </p:tav>
                                      </p:tavLst>
                                    </p:anim>
                                    <p:anim calcmode="lin" valueType="num">
                                      <p:cBhvr>
                                        <p:cTn id="8" dur="500" fill="hold"/>
                                        <p:tgtEl>
                                          <p:spTgt spid="34819"/>
                                        </p:tgtEl>
                                        <p:attrNameLst>
                                          <p:attrName>ppt_h</p:attrName>
                                        </p:attrNameLst>
                                      </p:cBhvr>
                                      <p:tavLst>
                                        <p:tav tm="0">
                                          <p:val>
                                            <p:fltVal val="0"/>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31" presetClass="entr" presetSubtype="0" fill="hold" nodeType="clickEffect">
                                  <p:stCondLst>
                                    <p:cond delay="0"/>
                                  </p:stCondLst>
                                  <p:iterate type="lt">
                                    <p:tmPct val="5000"/>
                                  </p:iterate>
                                  <p:childTnLst>
                                    <p:set>
                                      <p:cBhvr>
                                        <p:cTn id="12" dur="1" fill="hold">
                                          <p:stCondLst>
                                            <p:cond delay="0"/>
                                          </p:stCondLst>
                                        </p:cTn>
                                        <p:tgtEl>
                                          <p:spTgt spid="34822"/>
                                        </p:tgtEl>
                                        <p:attrNameLst>
                                          <p:attrName>style.visibility</p:attrName>
                                        </p:attrNameLst>
                                      </p:cBhvr>
                                      <p:to>
                                        <p:strVal val="visible"/>
                                      </p:to>
                                    </p:set>
                                    <p:anim calcmode="lin" valueType="num">
                                      <p:cBhvr>
                                        <p:cTn id="13" dur="1000" fill="hold"/>
                                        <p:tgtEl>
                                          <p:spTgt spid="34822"/>
                                        </p:tgtEl>
                                        <p:attrNameLst>
                                          <p:attrName>ppt_w</p:attrName>
                                        </p:attrNameLst>
                                      </p:cBhvr>
                                      <p:tavLst>
                                        <p:tav tm="0">
                                          <p:val>
                                            <p:fltVal val="0"/>
                                          </p:val>
                                        </p:tav>
                                        <p:tav tm="100000">
                                          <p:val>
                                            <p:strVal val="#ppt_w"/>
                                          </p:val>
                                        </p:tav>
                                      </p:tavLst>
                                    </p:anim>
                                    <p:anim calcmode="lin" valueType="num">
                                      <p:cBhvr>
                                        <p:cTn id="14" dur="1000" fill="hold"/>
                                        <p:tgtEl>
                                          <p:spTgt spid="34822"/>
                                        </p:tgtEl>
                                        <p:attrNameLst>
                                          <p:attrName>ppt_h</p:attrName>
                                        </p:attrNameLst>
                                      </p:cBhvr>
                                      <p:tavLst>
                                        <p:tav tm="0">
                                          <p:val>
                                            <p:fltVal val="0"/>
                                          </p:val>
                                        </p:tav>
                                        <p:tav tm="100000">
                                          <p:val>
                                            <p:strVal val="#ppt_h"/>
                                          </p:val>
                                        </p:tav>
                                      </p:tavLst>
                                    </p:anim>
                                    <p:anim calcmode="lin" valueType="num">
                                      <p:cBhvr>
                                        <p:cTn id="15" dur="1000" fill="hold"/>
                                        <p:tgtEl>
                                          <p:spTgt spid="34822"/>
                                        </p:tgtEl>
                                        <p:attrNameLst>
                                          <p:attrName>style.rotation</p:attrName>
                                        </p:attrNameLst>
                                      </p:cBhvr>
                                      <p:tavLst>
                                        <p:tav tm="0">
                                          <p:val>
                                            <p:fltVal val="90"/>
                                          </p:val>
                                        </p:tav>
                                        <p:tav tm="100000">
                                          <p:val>
                                            <p:fltVal val="0"/>
                                          </p:val>
                                        </p:tav>
                                      </p:tavLst>
                                    </p:anim>
                                    <p:animEffect transition="in" filter="fade">
                                      <p:cBhvr>
                                        <p:cTn id="16" dur="1000"/>
                                        <p:tgtEl>
                                          <p:spTgt spid="34822"/>
                                        </p:tgtEl>
                                      </p:cBhvr>
                                    </p:animEffect>
                                  </p:childTnLst>
                                </p:cTn>
                              </p:par>
                              <p:par>
                                <p:cTn id="17" presetID="31" presetClass="entr" presetSubtype="0" fill="hold" nodeType="withEffect">
                                  <p:stCondLst>
                                    <p:cond delay="0"/>
                                  </p:stCondLst>
                                  <p:iterate type="lt">
                                    <p:tmPct val="5000"/>
                                  </p:iterate>
                                  <p:childTnLst>
                                    <p:set>
                                      <p:cBhvr>
                                        <p:cTn id="18" dur="1" fill="hold">
                                          <p:stCondLst>
                                            <p:cond delay="0"/>
                                          </p:stCondLst>
                                        </p:cTn>
                                        <p:tgtEl>
                                          <p:spTgt spid="34821"/>
                                        </p:tgtEl>
                                        <p:attrNameLst>
                                          <p:attrName>style.visibility</p:attrName>
                                        </p:attrNameLst>
                                      </p:cBhvr>
                                      <p:to>
                                        <p:strVal val="visible"/>
                                      </p:to>
                                    </p:set>
                                    <p:anim calcmode="lin" valueType="num">
                                      <p:cBhvr>
                                        <p:cTn id="19" dur="1000" fill="hold"/>
                                        <p:tgtEl>
                                          <p:spTgt spid="34821"/>
                                        </p:tgtEl>
                                        <p:attrNameLst>
                                          <p:attrName>ppt_w</p:attrName>
                                        </p:attrNameLst>
                                      </p:cBhvr>
                                      <p:tavLst>
                                        <p:tav tm="0">
                                          <p:val>
                                            <p:fltVal val="0"/>
                                          </p:val>
                                        </p:tav>
                                        <p:tav tm="100000">
                                          <p:val>
                                            <p:strVal val="#ppt_w"/>
                                          </p:val>
                                        </p:tav>
                                      </p:tavLst>
                                    </p:anim>
                                    <p:anim calcmode="lin" valueType="num">
                                      <p:cBhvr>
                                        <p:cTn id="20" dur="1000" fill="hold"/>
                                        <p:tgtEl>
                                          <p:spTgt spid="34821"/>
                                        </p:tgtEl>
                                        <p:attrNameLst>
                                          <p:attrName>ppt_h</p:attrName>
                                        </p:attrNameLst>
                                      </p:cBhvr>
                                      <p:tavLst>
                                        <p:tav tm="0">
                                          <p:val>
                                            <p:fltVal val="0"/>
                                          </p:val>
                                        </p:tav>
                                        <p:tav tm="100000">
                                          <p:val>
                                            <p:strVal val="#ppt_h"/>
                                          </p:val>
                                        </p:tav>
                                      </p:tavLst>
                                    </p:anim>
                                    <p:anim calcmode="lin" valueType="num">
                                      <p:cBhvr>
                                        <p:cTn id="21" dur="1000" fill="hold"/>
                                        <p:tgtEl>
                                          <p:spTgt spid="34821"/>
                                        </p:tgtEl>
                                        <p:attrNameLst>
                                          <p:attrName>style.rotation</p:attrName>
                                        </p:attrNameLst>
                                      </p:cBhvr>
                                      <p:tavLst>
                                        <p:tav tm="0">
                                          <p:val>
                                            <p:fltVal val="90"/>
                                          </p:val>
                                        </p:tav>
                                        <p:tav tm="100000">
                                          <p:val>
                                            <p:fltVal val="0"/>
                                          </p:val>
                                        </p:tav>
                                      </p:tavLst>
                                    </p:anim>
                                    <p:animEffect transition="in" filter="fade">
                                      <p:cBhvr>
                                        <p:cTn id="22" dur="1000"/>
                                        <p:tgtEl>
                                          <p:spTgt spid="348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9"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descr="Word files SAFETY TEMPLATE LANDSCAPE A4">
            <a:extLst>
              <a:ext uri="{FF2B5EF4-FFF2-40B4-BE49-F238E27FC236}">
                <a16:creationId xmlns:a16="http://schemas.microsoft.com/office/drawing/2014/main" id="{78D9EDEF-C0D5-774B-845A-4A86AD0B840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6867" name="Text Box 3">
            <a:extLst>
              <a:ext uri="{FF2B5EF4-FFF2-40B4-BE49-F238E27FC236}">
                <a16:creationId xmlns:a16="http://schemas.microsoft.com/office/drawing/2014/main" id="{7703F833-71B7-6C48-9B9D-0FC79AC99A76}"/>
              </a:ext>
            </a:extLst>
          </p:cNvPr>
          <p:cNvSpPr txBox="1">
            <a:spLocks noChangeArrowheads="1"/>
          </p:cNvSpPr>
          <p:nvPr/>
        </p:nvSpPr>
        <p:spPr bwMode="auto">
          <a:xfrm>
            <a:off x="684213" y="1916113"/>
            <a:ext cx="4392612" cy="1739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GB" altLang="en-US" sz="3600">
                <a:latin typeface="Comic Sans MS" panose="030F0902030302020204" pitchFamily="66" charset="0"/>
              </a:rPr>
              <a:t>17 year old female living with her 28 year old girlfriend.</a:t>
            </a:r>
          </a:p>
        </p:txBody>
      </p:sp>
      <p:sp>
        <p:nvSpPr>
          <p:cNvPr id="10244" name="WordArt 4">
            <a:extLst>
              <a:ext uri="{FF2B5EF4-FFF2-40B4-BE49-F238E27FC236}">
                <a16:creationId xmlns:a16="http://schemas.microsoft.com/office/drawing/2014/main" id="{B2890453-A374-8242-A596-2FD772D6B5B7}"/>
              </a:ext>
            </a:extLst>
          </p:cNvPr>
          <p:cNvSpPr>
            <a:spLocks noChangeArrowheads="1" noChangeShapeType="1" noTextEdit="1"/>
          </p:cNvSpPr>
          <p:nvPr/>
        </p:nvSpPr>
        <p:spPr bwMode="auto">
          <a:xfrm>
            <a:off x="684213" y="549275"/>
            <a:ext cx="5040312" cy="1276350"/>
          </a:xfrm>
          <a:prstGeom prst="rect">
            <a:avLst/>
          </a:prstGeom>
        </p:spPr>
        <p:txBody>
          <a:bodyPr wrap="none" fromWordArt="1">
            <a:prstTxWarp prst="textPlain">
              <a:avLst>
                <a:gd name="adj" fmla="val 50000"/>
              </a:avLst>
            </a:prstTxWarp>
          </a:bodyPr>
          <a:lstStyle/>
          <a:p>
            <a:pPr algn="ctr"/>
            <a:r>
              <a:rPr lang="en-GB" sz="3600" b="1" kern="10">
                <a:ln w="9525">
                  <a:solidFill>
                    <a:schemeClr val="bg1"/>
                  </a:solidFill>
                  <a:round/>
                  <a:headEnd/>
                  <a:tailEnd/>
                </a:ln>
                <a:solidFill>
                  <a:srgbClr val="0000FF"/>
                </a:solidFill>
                <a:effectLst>
                  <a:outerShdw dist="35921" dir="2700000" algn="ctr" rotWithShape="0">
                    <a:srgbClr val="808080">
                      <a:alpha val="79999"/>
                    </a:srgbClr>
                  </a:outerShdw>
                </a:effectLst>
                <a:latin typeface="Comic Sans MS" panose="030F0902030302020204" pitchFamily="66" charset="0"/>
              </a:rPr>
              <a:t>Legal or illegal?</a:t>
            </a:r>
          </a:p>
        </p:txBody>
      </p:sp>
      <p:pic>
        <p:nvPicPr>
          <p:cNvPr id="36871" name="Picture 7" descr="72883501">
            <a:extLst>
              <a:ext uri="{FF2B5EF4-FFF2-40B4-BE49-F238E27FC236}">
                <a16:creationId xmlns:a16="http://schemas.microsoft.com/office/drawing/2014/main" id="{E38939F8-AD47-E743-BE9B-9A715933526D}"/>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194300" y="1557338"/>
            <a:ext cx="2773363" cy="4103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6872" name="WordArt 8">
            <a:extLst>
              <a:ext uri="{FF2B5EF4-FFF2-40B4-BE49-F238E27FC236}">
                <a16:creationId xmlns:a16="http://schemas.microsoft.com/office/drawing/2014/main" id="{6E9C7603-790E-A44B-92A9-D7F93761CEB0}"/>
              </a:ext>
            </a:extLst>
          </p:cNvPr>
          <p:cNvSpPr>
            <a:spLocks noChangeArrowheads="1" noChangeShapeType="1" noTextEdit="1"/>
          </p:cNvSpPr>
          <p:nvPr/>
        </p:nvSpPr>
        <p:spPr bwMode="auto">
          <a:xfrm>
            <a:off x="3348038" y="4292600"/>
            <a:ext cx="2466975" cy="1428750"/>
          </a:xfrm>
          <a:prstGeom prst="rect">
            <a:avLst/>
          </a:prstGeom>
        </p:spPr>
        <p:txBody>
          <a:bodyPr wrap="none" fromWordArt="1">
            <a:prstTxWarp prst="textPlain">
              <a:avLst>
                <a:gd name="adj" fmla="val 50000"/>
              </a:avLst>
            </a:prstTxWarp>
          </a:bodyPr>
          <a:lstStyle/>
          <a:p>
            <a:pPr algn="ctr"/>
            <a:r>
              <a:rPr lang="en-GB" sz="8000" b="1" kern="10">
                <a:ln w="9525">
                  <a:solidFill>
                    <a:schemeClr val="bg1"/>
                  </a:solidFill>
                  <a:round/>
                  <a:headEnd/>
                  <a:tailEnd/>
                </a:ln>
                <a:solidFill>
                  <a:srgbClr val="FF0000"/>
                </a:solidFill>
                <a:effectLst>
                  <a:outerShdw dist="35921" dir="2700000" algn="ctr" rotWithShape="0">
                    <a:srgbClr val="808080">
                      <a:alpha val="79999"/>
                    </a:srgbClr>
                  </a:outerShdw>
                </a:effectLst>
                <a:latin typeface="Comic Sans MS" panose="030F0902030302020204" pitchFamily="66" charset="0"/>
              </a:rPr>
              <a:t>Legal</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36867"/>
                                        </p:tgtEl>
                                        <p:attrNameLst>
                                          <p:attrName>style.visibility</p:attrName>
                                        </p:attrNameLst>
                                      </p:cBhvr>
                                      <p:to>
                                        <p:strVal val="visible"/>
                                      </p:to>
                                    </p:set>
                                    <p:anim calcmode="lin" valueType="num">
                                      <p:cBhvr>
                                        <p:cTn id="7" dur="500" fill="hold"/>
                                        <p:tgtEl>
                                          <p:spTgt spid="36867"/>
                                        </p:tgtEl>
                                        <p:attrNameLst>
                                          <p:attrName>ppt_w</p:attrName>
                                        </p:attrNameLst>
                                      </p:cBhvr>
                                      <p:tavLst>
                                        <p:tav tm="0">
                                          <p:val>
                                            <p:fltVal val="0"/>
                                          </p:val>
                                        </p:tav>
                                        <p:tav tm="100000">
                                          <p:val>
                                            <p:strVal val="#ppt_w"/>
                                          </p:val>
                                        </p:tav>
                                      </p:tavLst>
                                    </p:anim>
                                    <p:anim calcmode="lin" valueType="num">
                                      <p:cBhvr>
                                        <p:cTn id="8" dur="500" fill="hold"/>
                                        <p:tgtEl>
                                          <p:spTgt spid="36867"/>
                                        </p:tgtEl>
                                        <p:attrNameLst>
                                          <p:attrName>ppt_h</p:attrName>
                                        </p:attrNameLst>
                                      </p:cBhvr>
                                      <p:tavLst>
                                        <p:tav tm="0">
                                          <p:val>
                                            <p:fltVal val="0"/>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31" presetClass="entr" presetSubtype="0" fill="hold" nodeType="clickEffect">
                                  <p:stCondLst>
                                    <p:cond delay="0"/>
                                  </p:stCondLst>
                                  <p:iterate type="lt">
                                    <p:tmPct val="5000"/>
                                  </p:iterate>
                                  <p:childTnLst>
                                    <p:set>
                                      <p:cBhvr>
                                        <p:cTn id="12" dur="1" fill="hold">
                                          <p:stCondLst>
                                            <p:cond delay="0"/>
                                          </p:stCondLst>
                                        </p:cTn>
                                        <p:tgtEl>
                                          <p:spTgt spid="36871"/>
                                        </p:tgtEl>
                                        <p:attrNameLst>
                                          <p:attrName>style.visibility</p:attrName>
                                        </p:attrNameLst>
                                      </p:cBhvr>
                                      <p:to>
                                        <p:strVal val="visible"/>
                                      </p:to>
                                    </p:set>
                                    <p:anim calcmode="lin" valueType="num">
                                      <p:cBhvr>
                                        <p:cTn id="13" dur="1000" fill="hold"/>
                                        <p:tgtEl>
                                          <p:spTgt spid="36871"/>
                                        </p:tgtEl>
                                        <p:attrNameLst>
                                          <p:attrName>ppt_w</p:attrName>
                                        </p:attrNameLst>
                                      </p:cBhvr>
                                      <p:tavLst>
                                        <p:tav tm="0">
                                          <p:val>
                                            <p:fltVal val="0"/>
                                          </p:val>
                                        </p:tav>
                                        <p:tav tm="100000">
                                          <p:val>
                                            <p:strVal val="#ppt_w"/>
                                          </p:val>
                                        </p:tav>
                                      </p:tavLst>
                                    </p:anim>
                                    <p:anim calcmode="lin" valueType="num">
                                      <p:cBhvr>
                                        <p:cTn id="14" dur="1000" fill="hold"/>
                                        <p:tgtEl>
                                          <p:spTgt spid="36871"/>
                                        </p:tgtEl>
                                        <p:attrNameLst>
                                          <p:attrName>ppt_h</p:attrName>
                                        </p:attrNameLst>
                                      </p:cBhvr>
                                      <p:tavLst>
                                        <p:tav tm="0">
                                          <p:val>
                                            <p:fltVal val="0"/>
                                          </p:val>
                                        </p:tav>
                                        <p:tav tm="100000">
                                          <p:val>
                                            <p:strVal val="#ppt_h"/>
                                          </p:val>
                                        </p:tav>
                                      </p:tavLst>
                                    </p:anim>
                                    <p:anim calcmode="lin" valueType="num">
                                      <p:cBhvr>
                                        <p:cTn id="15" dur="1000" fill="hold"/>
                                        <p:tgtEl>
                                          <p:spTgt spid="36871"/>
                                        </p:tgtEl>
                                        <p:attrNameLst>
                                          <p:attrName>style.rotation</p:attrName>
                                        </p:attrNameLst>
                                      </p:cBhvr>
                                      <p:tavLst>
                                        <p:tav tm="0">
                                          <p:val>
                                            <p:fltVal val="90"/>
                                          </p:val>
                                        </p:tav>
                                        <p:tav tm="100000">
                                          <p:val>
                                            <p:fltVal val="0"/>
                                          </p:val>
                                        </p:tav>
                                      </p:tavLst>
                                    </p:anim>
                                    <p:animEffect transition="in" filter="fade">
                                      <p:cBhvr>
                                        <p:cTn id="16" dur="1000"/>
                                        <p:tgtEl>
                                          <p:spTgt spid="36871"/>
                                        </p:tgtEl>
                                      </p:cBhvr>
                                    </p:animEffect>
                                  </p:childTnLst>
                                </p:cTn>
                              </p:par>
                              <p:par>
                                <p:cTn id="17" presetID="31" presetClass="entr" presetSubtype="0" fill="hold" nodeType="withEffect">
                                  <p:stCondLst>
                                    <p:cond delay="0"/>
                                  </p:stCondLst>
                                  <p:iterate type="lt">
                                    <p:tmPct val="5000"/>
                                  </p:iterate>
                                  <p:childTnLst>
                                    <p:set>
                                      <p:cBhvr>
                                        <p:cTn id="18" dur="1" fill="hold">
                                          <p:stCondLst>
                                            <p:cond delay="0"/>
                                          </p:stCondLst>
                                        </p:cTn>
                                        <p:tgtEl>
                                          <p:spTgt spid="36872"/>
                                        </p:tgtEl>
                                        <p:attrNameLst>
                                          <p:attrName>style.visibility</p:attrName>
                                        </p:attrNameLst>
                                      </p:cBhvr>
                                      <p:to>
                                        <p:strVal val="visible"/>
                                      </p:to>
                                    </p:set>
                                    <p:anim calcmode="lin" valueType="num">
                                      <p:cBhvr>
                                        <p:cTn id="19" dur="1000" fill="hold"/>
                                        <p:tgtEl>
                                          <p:spTgt spid="36872"/>
                                        </p:tgtEl>
                                        <p:attrNameLst>
                                          <p:attrName>ppt_w</p:attrName>
                                        </p:attrNameLst>
                                      </p:cBhvr>
                                      <p:tavLst>
                                        <p:tav tm="0">
                                          <p:val>
                                            <p:fltVal val="0"/>
                                          </p:val>
                                        </p:tav>
                                        <p:tav tm="100000">
                                          <p:val>
                                            <p:strVal val="#ppt_w"/>
                                          </p:val>
                                        </p:tav>
                                      </p:tavLst>
                                    </p:anim>
                                    <p:anim calcmode="lin" valueType="num">
                                      <p:cBhvr>
                                        <p:cTn id="20" dur="1000" fill="hold"/>
                                        <p:tgtEl>
                                          <p:spTgt spid="36872"/>
                                        </p:tgtEl>
                                        <p:attrNameLst>
                                          <p:attrName>ppt_h</p:attrName>
                                        </p:attrNameLst>
                                      </p:cBhvr>
                                      <p:tavLst>
                                        <p:tav tm="0">
                                          <p:val>
                                            <p:fltVal val="0"/>
                                          </p:val>
                                        </p:tav>
                                        <p:tav tm="100000">
                                          <p:val>
                                            <p:strVal val="#ppt_h"/>
                                          </p:val>
                                        </p:tav>
                                      </p:tavLst>
                                    </p:anim>
                                    <p:anim calcmode="lin" valueType="num">
                                      <p:cBhvr>
                                        <p:cTn id="21" dur="1000" fill="hold"/>
                                        <p:tgtEl>
                                          <p:spTgt spid="36872"/>
                                        </p:tgtEl>
                                        <p:attrNameLst>
                                          <p:attrName>style.rotation</p:attrName>
                                        </p:attrNameLst>
                                      </p:cBhvr>
                                      <p:tavLst>
                                        <p:tav tm="0">
                                          <p:val>
                                            <p:fltVal val="90"/>
                                          </p:val>
                                        </p:tav>
                                        <p:tav tm="100000">
                                          <p:val>
                                            <p:fltVal val="0"/>
                                          </p:val>
                                        </p:tav>
                                      </p:tavLst>
                                    </p:anim>
                                    <p:animEffect transition="in" filter="fade">
                                      <p:cBhvr>
                                        <p:cTn id="22" dur="1000"/>
                                        <p:tgtEl>
                                          <p:spTgt spid="3687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7" grpId="0"/>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3106</TotalTime>
  <Words>1082</Words>
  <Application>Microsoft Macintosh PowerPoint</Application>
  <PresentationFormat>On-screen Show (4:3)</PresentationFormat>
  <Paragraphs>83</Paragraphs>
  <Slides>15</Slides>
  <Notes>15</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15</vt:i4>
      </vt:variant>
    </vt:vector>
  </HeadingPairs>
  <TitlesOfParts>
    <vt:vector size="18" baseType="lpstr">
      <vt:lpstr>Arial</vt:lpstr>
      <vt:lpstr>Comic Sans MS</vt:lpstr>
      <vt:lpstr>Default Design</vt:lpstr>
      <vt:lpstr>All Wales School Liaison Core Programme  Legal or Illegal?  Quiz</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Schools Liason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Schools Liason</dc:creator>
  <cp:lastModifiedBy>Andy Holland</cp:lastModifiedBy>
  <cp:revision>25</cp:revision>
  <dcterms:created xsi:type="dcterms:W3CDTF">2012-04-30T13:27:46Z</dcterms:created>
  <dcterms:modified xsi:type="dcterms:W3CDTF">2022-03-03T08:45:59Z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020b6f60-f79b-4c3d-a463-e95c97bbbc0d</vt:lpwstr>
  </property>
  <property fmtid="{D5CDD505-2E9C-101B-9397-08002B2CF9AE}" pid="3" name="SWPIL">
    <vt:lpwstr>NOT PROTECTIVELY MARKED</vt:lpwstr>
  </property>
  <property fmtid="{D5CDD505-2E9C-101B-9397-08002B2CF9AE}" pid="4" name="SWPVNV">
    <vt:lpwstr>No Visual Mark</vt:lpwstr>
  </property>
</Properties>
</file>