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6"/>
  </p:notesMasterIdLst>
  <p:sldIdLst>
    <p:sldId id="260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33DE0A-8EBF-874B-9BB3-F9AE8BD814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3C1F00-F899-F640-A0CD-D65A166C311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DCA141B-4919-7641-8C69-630A20C416C8}" type="datetimeFigureOut">
              <a:rPr lang="en-GB"/>
              <a:pPr>
                <a:defRPr/>
              </a:pPr>
              <a:t>03/03/2022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E3A1BCF-36B0-5F4E-A31D-00B38B940BD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0B0C2D2-8B42-0A45-9730-4A2B7AAF6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E15EA-40D5-5D4B-A5FA-A770BF6506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1ED19-3D33-674F-9360-068A1FB97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205758-C6FD-204A-B2D1-9285B90E8D2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4715F16-A8B5-A04D-86A4-728A537C7C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1295877-D7A9-0147-99B2-9B1341FCB7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A36A0D5D-2202-9B44-B48A-F7C97B7701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813D82-DD30-924D-8603-8A88746A371F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6167014A-BACC-EA43-94D1-2884551DFA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5CE3CD8-101B-6040-AE60-446BCFCD80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B41D36C6-3B71-1147-8033-3D3762B40F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9AB241-8BFE-9945-908C-7244D6C2BA42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E9AB1838-A0F0-1443-A6FA-C9E43EF249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2BEF648-A1D3-7848-8E54-66C5F827C6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30B036C7-4A3D-3E4B-82D7-6A8345AE9D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E847FA-6B76-104C-8E09-50F3388CA9F4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0C8FC058-FA35-9B44-8DC7-D61DC0DD49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73C31E6F-C5E1-8A4E-A1B7-D9F9744581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4F4706CB-772E-CE46-AB73-028A7EBE22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C79F36-785F-774F-BE52-AAF8C12AD394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46B3DB-9C82-4B43-827B-EF51CE608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95C152-0362-AC49-A224-DE2573308A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83A2CF-9A21-A449-ACB7-452D663A75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040AC-DE1A-1246-ACC4-76DD8D50F9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835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ED82AB-53EB-1144-93A2-8B20B8752F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3BF15E-67B1-B848-B605-F1B335938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DBF1C8-5575-C74D-B449-1C0C70F986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45EFA-70C3-EC44-8CD5-3520D47D7A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321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1F2754-1072-CF41-AAD0-3DD68A9CC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3D1042-60A0-9C42-8CF8-0955BF4BB4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3A99F9-A83C-804F-A4C3-B38133C0AE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CD685-FA44-E948-BC44-7FCB5D7BD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5672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5BC01B-1B6C-0C45-818C-9ACEEE05FE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679700-9EAF-FB40-9BA0-E7C899FCD2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708F4A-2BBB-1E46-A102-55C890A47D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5F300-B748-674E-8806-BE0A651E7A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61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E5111A-E081-8F4F-8AA4-20CB3176D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40BBCF-2B92-1249-82F7-5262B144C0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A3E45F-48D0-C841-A328-65385DF757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41070-B6B2-6F43-906B-F459573ADC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446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C4A273-97F9-B545-88CF-F50F59E78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5EE394-2295-6044-A541-F3F2E46E46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2404DF-6DB8-FE44-8D77-FE6DA5175F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CDEA8-7FBA-DF42-A831-A0ECE8EB63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417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F07D8D-4FD1-7448-A6BD-7EED283C7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F9AF44-19D3-5946-A604-F9AD1D9511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5B950-58A3-3B46-9078-3665FA7E28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4F38B-DB7F-924A-8C89-2AF17BE7FE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217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3EED8E-156D-9C41-BF35-7E94000107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EA8908-9986-D14E-AB70-4F0FEE21E7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27415DA-3C6A-9945-BA3C-DBA759A3E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7FFFA-0BD6-A54D-87E7-F37588FE83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455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56CCE21-507B-5342-9F8C-16B15CD9B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B16B73-D2C5-0947-A411-A54F33649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62B283-3305-A64B-B7DD-D455784CC6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76EE1-A319-B745-9D30-7D2EF8C434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153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C779397-CF6B-1946-B4EE-152F39D538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ACC8FA3-164C-B844-97E8-27DCBD0481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70CE91-D7BD-2844-A975-4190D89574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A8815-7129-414E-8F07-76DE0BC1E3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728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901FF5-BA75-144E-B839-5429AF229D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5E4CB5-AFB1-354A-8F3C-4A1D58996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3FD09E-5B73-2041-ABC1-664BCD2DE6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CDDD3F-6A25-2B4D-8890-D88CEB6EFE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55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9CBB9F-38F0-0544-9F4C-3A57C8ABE9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FBFCD2-F50C-9B4C-A989-B25D7CEB4A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865AC-A10A-3846-946E-B80F5D5080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A8491-0076-3346-BB41-473A2A5FF9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290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F840842-2AF1-2244-B2D6-2022A14655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6034F4-77B7-3E4D-8C03-59675B8D4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124384-758F-3646-AA94-B7B6AC8895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F8D90D5-1355-EE47-8972-C2909978CF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F9F3996-58E4-3541-95AE-56A3688D0D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511DAC-6227-3140-BF1C-07AC2094C8E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91976249-FC02-444D-B828-6EFB13B94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6C6D9B99-8060-0045-AB38-0720E67BD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412875"/>
            <a:ext cx="7273925" cy="3095625"/>
          </a:xfrm>
        </p:spPr>
        <p:txBody>
          <a:bodyPr/>
          <a:lstStyle/>
          <a:p>
            <a:pPr eaLnBrk="1" hangingPunct="1"/>
            <a:r>
              <a:rPr lang="en-US" altLang="en-US" sz="6000">
                <a:latin typeface="Comic Sans MS" panose="030F0902030302020204" pitchFamily="66" charset="0"/>
              </a:rPr>
              <a:t>What </a:t>
            </a:r>
            <a:br>
              <a:rPr lang="en-US" altLang="en-US" sz="6000">
                <a:latin typeface="Comic Sans MS" panose="030F0902030302020204" pitchFamily="66" charset="0"/>
              </a:rPr>
            </a:br>
            <a:r>
              <a:rPr lang="en-US" altLang="en-US" sz="6000">
                <a:latin typeface="Comic Sans MS" panose="030F0902030302020204" pitchFamily="66" charset="0"/>
              </a:rPr>
              <a:t>are the consequences?  </a:t>
            </a:r>
          </a:p>
        </p:txBody>
      </p:sp>
      <p:sp>
        <p:nvSpPr>
          <p:cNvPr id="2052" name="Rectangle 7">
            <a:extLst>
              <a:ext uri="{FF2B5EF4-FFF2-40B4-BE49-F238E27FC236}">
                <a16:creationId xmlns:a16="http://schemas.microsoft.com/office/drawing/2014/main" id="{9ACC95CD-018F-5D41-8881-B0C40D751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7704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mic Sans MS" panose="030F0902030302020204" pitchFamily="66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79598FD8-9C88-1941-A6B3-EB1D88ABE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08725"/>
            <a:ext cx="2447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Resource 15e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0EC4FC2D-02A2-CE42-BF7A-7761E34E3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AD13B7E5-B6BD-5449-9C5A-AAFA1FEF5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272338" cy="1143000"/>
          </a:xfrm>
        </p:spPr>
        <p:txBody>
          <a:bodyPr/>
          <a:lstStyle/>
          <a:p>
            <a:pPr algn="l" eaLnBrk="1" hangingPunct="1"/>
            <a:r>
              <a:rPr lang="en-US" altLang="en-US" sz="7200">
                <a:latin typeface="Comic Sans MS" panose="030F0902030302020204" pitchFamily="66" charset="0"/>
              </a:rPr>
              <a:t>Definition 1 </a:t>
            </a:r>
            <a:endParaRPr lang="en-US" altLang="en-US" sz="7200"/>
          </a:p>
        </p:txBody>
      </p:sp>
      <p:sp>
        <p:nvSpPr>
          <p:cNvPr id="3076" name="Rectangle 7">
            <a:extLst>
              <a:ext uri="{FF2B5EF4-FFF2-40B4-BE49-F238E27FC236}">
                <a16:creationId xmlns:a16="http://schemas.microsoft.com/office/drawing/2014/main" id="{CA0937F7-8D52-DB4C-942E-5D9DEEFF0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7704138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600" b="1">
                <a:latin typeface="Comic Sans MS" panose="030F0902030302020204" pitchFamily="66" charset="0"/>
              </a:rPr>
              <a:t>Sexual Consent </a:t>
            </a:r>
            <a:r>
              <a:rPr lang="en-GB" altLang="en-US" sz="3600">
                <a:latin typeface="Comic Sans MS" panose="030F0902030302020204" pitchFamily="66" charset="0"/>
              </a:rPr>
              <a:t>is when:</a:t>
            </a:r>
          </a:p>
          <a:p>
            <a:pPr eaLnBrk="1" hangingPunct="1"/>
            <a:endParaRPr lang="en-GB" altLang="en-US" sz="2000">
              <a:latin typeface="Comic Sans MS" panose="030F0902030302020204" pitchFamily="66" charset="0"/>
            </a:endParaRPr>
          </a:p>
          <a:p>
            <a:pPr algn="ctr" eaLnBrk="1" hangingPunct="1"/>
            <a:r>
              <a:rPr lang="en-GB" altLang="en-US" sz="3600">
                <a:latin typeface="Comic Sans MS" panose="030F0902030302020204" pitchFamily="66" charset="0"/>
              </a:rPr>
              <a:t>a person, 16 years or over, agrees by choice to any kind of sexual activity and has the freedom and capacity to make that choice.</a:t>
            </a:r>
          </a:p>
          <a:p>
            <a:pPr algn="ctr" eaLnBrk="1" hangingPunct="1"/>
            <a:r>
              <a:rPr lang="en-GB" altLang="en-US" b="1">
                <a:latin typeface="Comic Sans MS" panose="030F0902030302020204" pitchFamily="66" charset="0"/>
              </a:rPr>
              <a:t> </a:t>
            </a:r>
            <a:endParaRPr lang="en-GB" altLang="en-US">
              <a:latin typeface="Comic Sans MS" panose="030F0902030302020204" pitchFamily="66" charset="0"/>
            </a:endParaRPr>
          </a:p>
          <a:p>
            <a:pPr eaLnBrk="1" hangingPunct="1"/>
            <a:endParaRPr lang="en-US" altLang="en-US"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42114D4A-AEEF-4A45-A865-BA324E5A4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BC407AD2-83CD-CF4A-B131-0F17DDC75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643813" cy="1143000"/>
          </a:xfrm>
        </p:spPr>
        <p:txBody>
          <a:bodyPr/>
          <a:lstStyle/>
          <a:p>
            <a:pPr algn="l" eaLnBrk="1" hangingPunct="1"/>
            <a:r>
              <a:rPr lang="en-US" altLang="en-US" sz="7200">
                <a:latin typeface="Comic Sans MS" panose="030F0902030302020204" pitchFamily="66" charset="0"/>
              </a:rPr>
              <a:t>Definition 2 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30FFEAA-8056-854F-9727-0B57B937CE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00213"/>
            <a:ext cx="7416800" cy="3887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Rape is</a:t>
            </a:r>
            <a:r>
              <a:rPr lang="en-GB" altLang="en-US" sz="3600">
                <a:latin typeface="Comic Sans MS" panose="030F0902030302020204" pitchFamily="66" charset="0"/>
              </a:rPr>
              <a:t>: 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anose="030F0902030302020204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sex that you don’t agree to. </a:t>
            </a:r>
          </a:p>
          <a:p>
            <a:pPr algn="ctr"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If a man or boy forces their penis into your vagina, anus or mouth, this is rape. It can happen to both girls and boys.</a:t>
            </a:r>
          </a:p>
          <a:p>
            <a:pPr eaLnBrk="1" hangingPunct="1">
              <a:buFontTx/>
              <a:buNone/>
            </a:pPr>
            <a:r>
              <a:rPr lang="en-GB" altLang="en-US" sz="3600"/>
              <a:t> </a:t>
            </a:r>
          </a:p>
          <a:p>
            <a:pPr eaLnBrk="1" hangingPunct="1">
              <a:buFontTx/>
              <a:buNone/>
            </a:pPr>
            <a:r>
              <a:rPr lang="en-GB" altLang="en-US" sz="2800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E7683969-9A49-D748-9931-33ED5F262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7FB663F9-4ED7-BB49-A86B-CCE6EC425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940675" cy="1143000"/>
          </a:xfrm>
        </p:spPr>
        <p:txBody>
          <a:bodyPr/>
          <a:lstStyle/>
          <a:p>
            <a:pPr algn="l" eaLnBrk="1" hangingPunct="1"/>
            <a:r>
              <a:rPr lang="en-US" altLang="en-US" sz="7200">
                <a:latin typeface="Comic Sans MS" panose="030F0902030302020204" pitchFamily="66" charset="0"/>
              </a:rPr>
              <a:t>Definition 3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4B2A8650-25F2-9545-8EBD-2A6BDBBAA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844675"/>
            <a:ext cx="74898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latin typeface="Comic Sans MS" panose="030F0902030302020204" pitchFamily="66" charset="0"/>
              </a:rPr>
              <a:t>Sexual Assault is when:</a:t>
            </a:r>
          </a:p>
          <a:p>
            <a:pPr eaLnBrk="1" hangingPunct="1"/>
            <a:endParaRPr lang="en-GB" altLang="en-US" sz="2800">
              <a:latin typeface="Comic Sans MS" panose="030F0902030302020204" pitchFamily="66" charset="0"/>
            </a:endParaRPr>
          </a:p>
          <a:p>
            <a:pPr algn="ctr" eaLnBrk="1" hangingPunct="1"/>
            <a:r>
              <a:rPr lang="en-GB" altLang="en-US" sz="2800">
                <a:latin typeface="Comic Sans MS" panose="030F0902030302020204" pitchFamily="66" charset="0"/>
              </a:rPr>
              <a:t>a person commits an offence if s/he intentionally touches another person in a sexual way when the other person does not consent.  This includes touching with any part of the body, with anything else and through anything such as clothing.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144</Words>
  <Application>Microsoft Macintosh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Default Design</vt:lpstr>
      <vt:lpstr>What  are the consequences?  </vt:lpstr>
      <vt:lpstr>Definition 1 </vt:lpstr>
      <vt:lpstr>Definition 2 </vt:lpstr>
      <vt:lpstr>Definition 3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9</cp:revision>
  <dcterms:created xsi:type="dcterms:W3CDTF">2012-04-30T13:27:46Z</dcterms:created>
  <dcterms:modified xsi:type="dcterms:W3CDTF">2022-03-03T08:46:26Z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