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E05AE2-E90E-644F-BC0B-F48F4D18AD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16373E-5355-7E4A-9B5C-EE23A4B17D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2C4A08-490F-354D-9243-9743FE2B78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6758E3-D580-5548-98F7-B20A2BDF4F9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2517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55D4AF-FB12-7444-ADC1-53677D9221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975F68-1C7A-3F45-9F22-5E80836125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55E2C8-C7CF-F046-9D17-34AF605E9B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5A7A0B-ABAD-1B4A-9B38-B732190F894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9581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87EB0C-F1FB-5042-9B3A-06423132D6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FBCA98-E7DD-3F4B-AD23-A1009AADCA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B0CB2F-FD8F-FA44-8D14-7892B4FF23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160F3F-3205-674D-82BD-C64197B8F23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6756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1BF852-82C5-4B4D-8132-FF55760975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D77340-5DEF-2545-9C04-7F153B27D1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7652D7-54FC-C746-B834-6DB3F2BF39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AC167E-DBED-AA44-95E7-397E4BDEE42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974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9CDCF9-C0B0-1A44-9D3A-4CC23A1D46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B02D9B-E083-C649-9B0F-30FE035FB9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93B647-D4B4-E740-A6DF-738AC46049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6B7133-7BA5-0945-B550-9A6DF5887F0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979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921F6F-804F-064D-B55E-F415FDE02E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805BED-D5B7-A14E-86FD-9E876763E6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3DEB35-F9BE-5A41-B684-5730F79910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7F64F2-8190-3844-8C73-E6160D9CF7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1517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5C2E88-1587-264D-95A7-6C2F690247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9072C3-9EF8-7B48-8723-BFB4D7C1B6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A43151-1280-C641-BC83-79C221CE0B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D017CC-F32F-8547-A434-0E303860680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5381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AA09B87-797C-B949-9F82-34F17ED398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62ADAA9-F8AA-DA4D-9CF8-3EB5F72A15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3E25FE8-84FF-3742-BDDB-BBA55DB812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729748-E923-2C4B-9FBD-66B70804C4E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5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9C763CA-2106-B84C-80C0-DC3CFE7F43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300758B-959E-634A-B7AF-7CF37642CD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CAAE94-82D4-2A47-8F5E-38166EE38C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78E39E-49A0-8843-B166-A121A571A5F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795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BCAD3A4-99E9-5944-B7A9-4000866394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15C2870-854C-5A46-AAD4-DFA382B1E2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A22DFF8-71B4-D749-822B-1E146E28D0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2F2928-E6FA-7245-B107-5F1AC1376B5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1214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BD5F3-623A-454B-8C9C-5B21F3298B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2E96E5-4190-DB4E-9348-E8FD286950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8979F1-BEF5-5546-BC74-56B9BA3B32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8F189E-0E75-C64D-8702-2E3FBEE6477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120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E5A962-51E3-3848-8DDF-36E308ABDE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498F56-9BE7-5849-A0C0-434149E88D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33F5B2-C8BF-4940-9AA5-2FDD2EA683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CEF307-342F-224B-BE4A-811C0EAEEBD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2540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3F98C48-2379-FE42-AC75-83E0B81035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E6D2730-151E-A145-89AE-A2DD90940B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10D152E-108E-9742-B26D-F7A07A867D1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328A837-6D10-7A4A-A9E3-5241F6F3D1C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A1463BF-CD4E-8C4A-81CF-20ED4A4B9EF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D7D7AB-E0DA-C446-A4BD-1752FFF28BC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ord files SAFETY TEMPLATE LANDSCAPE A4">
            <a:extLst>
              <a:ext uri="{FF2B5EF4-FFF2-40B4-BE49-F238E27FC236}">
                <a16:creationId xmlns:a16="http://schemas.microsoft.com/office/drawing/2014/main" id="{E162CE93-57F7-0440-A589-AD72C6AD47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id="{AA8A8C30-7A0A-FB40-A3AE-7344E9CF0E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43813" cy="1143000"/>
          </a:xfrm>
        </p:spPr>
        <p:txBody>
          <a:bodyPr/>
          <a:lstStyle/>
          <a:p>
            <a:pPr eaLnBrk="1" hangingPunct="1"/>
            <a:r>
              <a:rPr lang="en-GB" altLang="en-US" sz="3200">
                <a:latin typeface="Comic Sans MS" panose="030F0902030302020204" pitchFamily="66" charset="0"/>
              </a:rPr>
              <a:t>Resource 5e Statements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D04295A-53DE-0F45-B944-1880ECA1239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4248150" cy="38877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3600">
                <a:latin typeface="Comic Sans MS" panose="030F0902030302020204" pitchFamily="66" charset="0"/>
              </a:rPr>
              <a:t>  My best friend lost her virginity last week. I want to be the same.</a:t>
            </a:r>
          </a:p>
        </p:txBody>
      </p:sp>
      <p:pic>
        <p:nvPicPr>
          <p:cNvPr id="2053" name="Picture 7" descr="girl silhouette">
            <a:extLst>
              <a:ext uri="{FF2B5EF4-FFF2-40B4-BE49-F238E27FC236}">
                <a16:creationId xmlns:a16="http://schemas.microsoft.com/office/drawing/2014/main" id="{DE207EAC-B682-5E45-A8BB-24942C17D6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557338"/>
            <a:ext cx="285750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Word files SAFETY TEMPLATE LANDSCAPE A4">
            <a:extLst>
              <a:ext uri="{FF2B5EF4-FFF2-40B4-BE49-F238E27FC236}">
                <a16:creationId xmlns:a16="http://schemas.microsoft.com/office/drawing/2014/main" id="{79117D94-BCCB-4242-8D22-F213C986C2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6">
            <a:extLst>
              <a:ext uri="{FF2B5EF4-FFF2-40B4-BE49-F238E27FC236}">
                <a16:creationId xmlns:a16="http://schemas.microsoft.com/office/drawing/2014/main" id="{724B64AE-0A4A-5646-80EE-6BC3259DCD8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3600450" cy="3887788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/>
              <a:t>   </a:t>
            </a:r>
            <a:r>
              <a:rPr lang="en-GB" altLang="en-US" sz="3600">
                <a:latin typeface="Comic Sans MS" panose="030F0902030302020204" pitchFamily="66" charset="0"/>
              </a:rPr>
              <a:t>I am proud to be a virgin.</a:t>
            </a:r>
          </a:p>
        </p:txBody>
      </p:sp>
      <p:pic>
        <p:nvPicPr>
          <p:cNvPr id="11268" name="Picture 8" descr="Royalty-free Vector Art: Girl">
            <a:extLst>
              <a:ext uri="{FF2B5EF4-FFF2-40B4-BE49-F238E27FC236}">
                <a16:creationId xmlns:a16="http://schemas.microsoft.com/office/drawing/2014/main" id="{E566951A-FA09-0B43-ADB8-A6E2C9A46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1268413"/>
            <a:ext cx="355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Word files SAFETY TEMPLATE LANDSCAPE A4">
            <a:extLst>
              <a:ext uri="{FF2B5EF4-FFF2-40B4-BE49-F238E27FC236}">
                <a16:creationId xmlns:a16="http://schemas.microsoft.com/office/drawing/2014/main" id="{4A7956C5-ACD5-514F-8EB7-B91C973FB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6">
            <a:extLst>
              <a:ext uri="{FF2B5EF4-FFF2-40B4-BE49-F238E27FC236}">
                <a16:creationId xmlns:a16="http://schemas.microsoft.com/office/drawing/2014/main" id="{61F805C0-BF47-064F-921D-49098510887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3600450" cy="3887788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>
                <a:latin typeface="Comic Sans MS" panose="030F0902030302020204" pitchFamily="66" charset="0"/>
              </a:rPr>
              <a:t>    </a:t>
            </a:r>
            <a:r>
              <a:rPr lang="en-GB" altLang="en-US" sz="3600">
                <a:latin typeface="Comic Sans MS" panose="030F0902030302020204" pitchFamily="66" charset="0"/>
              </a:rPr>
              <a:t>I want to make love to my girlfriend as I love her very much.</a:t>
            </a:r>
          </a:p>
        </p:txBody>
      </p:sp>
      <p:pic>
        <p:nvPicPr>
          <p:cNvPr id="12292" name="Picture 7" descr="couple">
            <a:extLst>
              <a:ext uri="{FF2B5EF4-FFF2-40B4-BE49-F238E27FC236}">
                <a16:creationId xmlns:a16="http://schemas.microsoft.com/office/drawing/2014/main" id="{815FC88A-13AA-DB4D-9B1E-E071B5C8DE86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48213" y="1412875"/>
            <a:ext cx="3084512" cy="3600450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Word files SAFETY TEMPLATE LANDSCAPE A4">
            <a:extLst>
              <a:ext uri="{FF2B5EF4-FFF2-40B4-BE49-F238E27FC236}">
                <a16:creationId xmlns:a16="http://schemas.microsoft.com/office/drawing/2014/main" id="{71933D80-B066-9145-8E40-557391997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4">
            <a:extLst>
              <a:ext uri="{FF2B5EF4-FFF2-40B4-BE49-F238E27FC236}">
                <a16:creationId xmlns:a16="http://schemas.microsoft.com/office/drawing/2014/main" id="{50F061D2-272C-4A4D-8F55-D6A51ED4971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3600450" cy="38877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3600">
                <a:latin typeface="Comic Sans MS" panose="030F0902030302020204" pitchFamily="66" charset="0"/>
              </a:rPr>
              <a:t>   I respect my girlfriend so I am willing to wait.</a:t>
            </a:r>
          </a:p>
        </p:txBody>
      </p:sp>
      <p:pic>
        <p:nvPicPr>
          <p:cNvPr id="13316" name="Picture 11" descr="Royalty-free Vector Art: TrendyCouple">
            <a:extLst>
              <a:ext uri="{FF2B5EF4-FFF2-40B4-BE49-F238E27FC236}">
                <a16:creationId xmlns:a16="http://schemas.microsoft.com/office/drawing/2014/main" id="{B8C7B758-EF17-EA42-9B3C-C3641FBBA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125538"/>
            <a:ext cx="2646363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Word files SAFETY TEMPLATE LANDSCAPE A4">
            <a:extLst>
              <a:ext uri="{FF2B5EF4-FFF2-40B4-BE49-F238E27FC236}">
                <a16:creationId xmlns:a16="http://schemas.microsoft.com/office/drawing/2014/main" id="{29899741-3435-5644-B56D-9992DE994F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4">
            <a:extLst>
              <a:ext uri="{FF2B5EF4-FFF2-40B4-BE49-F238E27FC236}">
                <a16:creationId xmlns:a16="http://schemas.microsoft.com/office/drawing/2014/main" id="{54622C80-9F4C-BD4E-A348-93B47152861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14375" y="1700213"/>
            <a:ext cx="3857625" cy="38877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800"/>
              <a:t>   </a:t>
            </a:r>
            <a:r>
              <a:rPr lang="en-GB" altLang="en-US" sz="3600">
                <a:latin typeface="Comic Sans MS" panose="030F0902030302020204" pitchFamily="66" charset="0"/>
              </a:rPr>
              <a:t>Both of us have discussed making love and we have both consented.</a:t>
            </a:r>
          </a:p>
        </p:txBody>
      </p:sp>
      <p:pic>
        <p:nvPicPr>
          <p:cNvPr id="14340" name="Picture 9" descr="Royalty-free Vector Art: Coupling">
            <a:extLst>
              <a:ext uri="{FF2B5EF4-FFF2-40B4-BE49-F238E27FC236}">
                <a16:creationId xmlns:a16="http://schemas.microsoft.com/office/drawing/2014/main" id="{CD12E71E-EA1F-554B-BC8C-0B35F0350B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1052513"/>
            <a:ext cx="3686175" cy="464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Word files SAFETY TEMPLATE LANDSCAPE A4">
            <a:extLst>
              <a:ext uri="{FF2B5EF4-FFF2-40B4-BE49-F238E27FC236}">
                <a16:creationId xmlns:a16="http://schemas.microsoft.com/office/drawing/2014/main" id="{84059C79-9E6B-6F41-9D49-76D1C2664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4">
            <a:extLst>
              <a:ext uri="{FF2B5EF4-FFF2-40B4-BE49-F238E27FC236}">
                <a16:creationId xmlns:a16="http://schemas.microsoft.com/office/drawing/2014/main" id="{A65CAF10-62A1-E64B-A270-E00D9E38923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341438"/>
            <a:ext cx="4248150" cy="41751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3600">
                <a:latin typeface="Comic Sans MS" panose="030F0902030302020204" pitchFamily="66" charset="0"/>
              </a:rPr>
              <a:t>   I am scared to have sex in case I contract a sexually transmitted infection (STI).</a:t>
            </a:r>
          </a:p>
        </p:txBody>
      </p:sp>
      <p:pic>
        <p:nvPicPr>
          <p:cNvPr id="15364" name="Picture 6" descr="teen">
            <a:extLst>
              <a:ext uri="{FF2B5EF4-FFF2-40B4-BE49-F238E27FC236}">
                <a16:creationId xmlns:a16="http://schemas.microsoft.com/office/drawing/2014/main" id="{056E92C1-55D4-F64E-BD48-2F5331BC2B36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1412875"/>
            <a:ext cx="2254250" cy="3887788"/>
          </a:xfr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Word files SAFETY TEMPLATE LANDSCAPE A4">
            <a:extLst>
              <a:ext uri="{FF2B5EF4-FFF2-40B4-BE49-F238E27FC236}">
                <a16:creationId xmlns:a16="http://schemas.microsoft.com/office/drawing/2014/main" id="{106FD059-AE98-A546-BE07-F41D49F46C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4">
            <a:extLst>
              <a:ext uri="{FF2B5EF4-FFF2-40B4-BE49-F238E27FC236}">
                <a16:creationId xmlns:a16="http://schemas.microsoft.com/office/drawing/2014/main" id="{F00586D2-EA87-8542-8E62-C49A9B4EBD2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628775"/>
            <a:ext cx="3889375" cy="38877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3600">
                <a:latin typeface="Comic Sans MS" panose="030F0902030302020204" pitchFamily="66" charset="0"/>
              </a:rPr>
              <a:t>   My faith says that we shouldn’t make love until we are married.</a:t>
            </a:r>
          </a:p>
        </p:txBody>
      </p:sp>
      <p:pic>
        <p:nvPicPr>
          <p:cNvPr id="16388" name="Picture 7" descr="Royalty-free Vector Art: SurfingTogether">
            <a:extLst>
              <a:ext uri="{FF2B5EF4-FFF2-40B4-BE49-F238E27FC236}">
                <a16:creationId xmlns:a16="http://schemas.microsoft.com/office/drawing/2014/main" id="{1015DA26-B663-8140-830C-BDB2347D3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341438"/>
            <a:ext cx="3727450" cy="372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Word files SAFETY TEMPLATE LANDSCAPE A4">
            <a:extLst>
              <a:ext uri="{FF2B5EF4-FFF2-40B4-BE49-F238E27FC236}">
                <a16:creationId xmlns:a16="http://schemas.microsoft.com/office/drawing/2014/main" id="{475AA613-D7A7-684D-BFE8-D6FBA12F6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4">
            <a:extLst>
              <a:ext uri="{FF2B5EF4-FFF2-40B4-BE49-F238E27FC236}">
                <a16:creationId xmlns:a16="http://schemas.microsoft.com/office/drawing/2014/main" id="{F54699FD-BB35-554A-B9C4-1FDF7434576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484313"/>
            <a:ext cx="4032250" cy="38877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>
                <a:latin typeface="Comic Sans MS" panose="030F0902030302020204" pitchFamily="66" charset="0"/>
              </a:rPr>
              <a:t>   </a:t>
            </a:r>
            <a:r>
              <a:rPr lang="en-GB" altLang="en-US" sz="3600">
                <a:latin typeface="Comic Sans MS" panose="030F0902030302020204" pitchFamily="66" charset="0"/>
              </a:rPr>
              <a:t>We are in the 21</a:t>
            </a:r>
            <a:r>
              <a:rPr lang="en-GB" altLang="en-US" sz="3600" baseline="30000">
                <a:latin typeface="Comic Sans MS" panose="030F0902030302020204" pitchFamily="66" charset="0"/>
              </a:rPr>
              <a:t>st</a:t>
            </a:r>
            <a:r>
              <a:rPr lang="en-GB" altLang="en-US" sz="3600">
                <a:latin typeface="Comic Sans MS" panose="030F0902030302020204" pitchFamily="66" charset="0"/>
              </a:rPr>
              <a:t> century, as long as you use protection, I don’t see the problem.</a:t>
            </a:r>
          </a:p>
        </p:txBody>
      </p:sp>
      <p:pic>
        <p:nvPicPr>
          <p:cNvPr id="17412" name="Picture 6" descr="hip-hop-silhouette-1">
            <a:extLst>
              <a:ext uri="{FF2B5EF4-FFF2-40B4-BE49-F238E27FC236}">
                <a16:creationId xmlns:a16="http://schemas.microsoft.com/office/drawing/2014/main" id="{1DCE26D5-D0F1-9146-9D78-65CFA7A16C3E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3800" y="1341438"/>
            <a:ext cx="3057525" cy="3959225"/>
          </a:xfr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Word files SAFETY TEMPLATE LANDSCAPE A4">
            <a:extLst>
              <a:ext uri="{FF2B5EF4-FFF2-40B4-BE49-F238E27FC236}">
                <a16:creationId xmlns:a16="http://schemas.microsoft.com/office/drawing/2014/main" id="{3EB9D038-D733-D44D-896F-86D3EDF24F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4">
            <a:extLst>
              <a:ext uri="{FF2B5EF4-FFF2-40B4-BE49-F238E27FC236}">
                <a16:creationId xmlns:a16="http://schemas.microsoft.com/office/drawing/2014/main" id="{0EF775DA-9D12-F34F-9DF7-4B9C895C280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3600450" cy="38877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3600">
                <a:latin typeface="Comic Sans MS" panose="030F0902030302020204" pitchFamily="66" charset="0"/>
              </a:rPr>
              <a:t>  Virginity is precious and no one should be pressured into sex.</a:t>
            </a:r>
          </a:p>
        </p:txBody>
      </p:sp>
      <p:pic>
        <p:nvPicPr>
          <p:cNvPr id="18436" name="Picture 6" descr="165813535">
            <a:extLst>
              <a:ext uri="{FF2B5EF4-FFF2-40B4-BE49-F238E27FC236}">
                <a16:creationId xmlns:a16="http://schemas.microsoft.com/office/drawing/2014/main" id="{0B9CF308-E006-7E43-BF95-51D3D168C2E9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1628775"/>
            <a:ext cx="2755900" cy="3671888"/>
          </a:xfr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Word files SAFETY TEMPLATE LANDSCAPE A4">
            <a:extLst>
              <a:ext uri="{FF2B5EF4-FFF2-40B4-BE49-F238E27FC236}">
                <a16:creationId xmlns:a16="http://schemas.microsoft.com/office/drawing/2014/main" id="{E4000FDD-4F6E-C248-8371-8E7456876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4">
            <a:extLst>
              <a:ext uri="{FF2B5EF4-FFF2-40B4-BE49-F238E27FC236}">
                <a16:creationId xmlns:a16="http://schemas.microsoft.com/office/drawing/2014/main" id="{A9BFCCF8-1419-6044-8E93-5580A9CD122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16013" y="1628775"/>
            <a:ext cx="3600450" cy="388778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GB" sz="3600" dirty="0">
                <a:latin typeface="Comic Sans MS" pitchFamily="66" charset="0"/>
              </a:rPr>
              <a:t>  I am not ready to </a:t>
            </a:r>
          </a:p>
          <a:p>
            <a:pPr indent="11113" eaLnBrk="1" hangingPunct="1">
              <a:buFontTx/>
              <a:buNone/>
              <a:defRPr/>
            </a:pPr>
            <a:r>
              <a:rPr lang="en-GB" sz="3600" dirty="0">
                <a:latin typeface="Comic Sans MS" pitchFamily="66" charset="0"/>
              </a:rPr>
              <a:t>have sex.</a:t>
            </a:r>
          </a:p>
        </p:txBody>
      </p:sp>
      <p:pic>
        <p:nvPicPr>
          <p:cNvPr id="19460" name="Picture 8" descr="165048454">
            <a:extLst>
              <a:ext uri="{FF2B5EF4-FFF2-40B4-BE49-F238E27FC236}">
                <a16:creationId xmlns:a16="http://schemas.microsoft.com/office/drawing/2014/main" id="{86D5F419-9A7D-0F43-AD95-E1E30C159962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6825" y="1125538"/>
            <a:ext cx="2922588" cy="4175125"/>
          </a:xfr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Word files SAFETY TEMPLATE LANDSCAPE A4">
            <a:extLst>
              <a:ext uri="{FF2B5EF4-FFF2-40B4-BE49-F238E27FC236}">
                <a16:creationId xmlns:a16="http://schemas.microsoft.com/office/drawing/2014/main" id="{4F0110FE-4130-0246-8693-48D05E6A6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4">
            <a:extLst>
              <a:ext uri="{FF2B5EF4-FFF2-40B4-BE49-F238E27FC236}">
                <a16:creationId xmlns:a16="http://schemas.microsoft.com/office/drawing/2014/main" id="{B8D6C908-49F0-6F43-86C7-20730A3465D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268413"/>
            <a:ext cx="3600450" cy="38877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800">
                <a:latin typeface="Comic Sans MS" panose="030F0902030302020204" pitchFamily="66" charset="0"/>
              </a:rPr>
              <a:t>   </a:t>
            </a:r>
            <a:r>
              <a:rPr lang="en-GB" altLang="en-US" sz="3600">
                <a:latin typeface="Comic Sans MS" panose="030F0902030302020204" pitchFamily="66" charset="0"/>
              </a:rPr>
              <a:t>My friend is embarrassed to spend time with me; as everyone knows I am a virgin.</a:t>
            </a:r>
          </a:p>
        </p:txBody>
      </p:sp>
      <p:pic>
        <p:nvPicPr>
          <p:cNvPr id="20484" name="Picture 6" descr="girl silhouette 2">
            <a:extLst>
              <a:ext uri="{FF2B5EF4-FFF2-40B4-BE49-F238E27FC236}">
                <a16:creationId xmlns:a16="http://schemas.microsoft.com/office/drawing/2014/main" id="{EA7ED92E-02D9-C044-A214-298A087DBDEC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4663" y="2133600"/>
            <a:ext cx="3876675" cy="2417763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ord files SAFETY TEMPLATE LANDSCAPE A4">
            <a:extLst>
              <a:ext uri="{FF2B5EF4-FFF2-40B4-BE49-F238E27FC236}">
                <a16:creationId xmlns:a16="http://schemas.microsoft.com/office/drawing/2014/main" id="{018163E9-CC26-FB4A-9DC5-EBB44FA29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6">
            <a:extLst>
              <a:ext uri="{FF2B5EF4-FFF2-40B4-BE49-F238E27FC236}">
                <a16:creationId xmlns:a16="http://schemas.microsoft.com/office/drawing/2014/main" id="{E06B94F3-097C-4140-9AB8-C6312F523D5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4248150" cy="3887788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>
                <a:latin typeface="Comic Sans MS" panose="030F0902030302020204" pitchFamily="66" charset="0"/>
              </a:rPr>
              <a:t>   </a:t>
            </a:r>
            <a:r>
              <a:rPr lang="en-GB" altLang="en-US" sz="3600">
                <a:latin typeface="Comic Sans MS" panose="030F0902030302020204" pitchFamily="66" charset="0"/>
              </a:rPr>
              <a:t>My boyfriend is encouraging me to have sex. I had better please him.</a:t>
            </a:r>
          </a:p>
        </p:txBody>
      </p:sp>
      <p:pic>
        <p:nvPicPr>
          <p:cNvPr id="3076" name="Picture 7" descr="silhouette-pose-27-by-katagaci">
            <a:extLst>
              <a:ext uri="{FF2B5EF4-FFF2-40B4-BE49-F238E27FC236}">
                <a16:creationId xmlns:a16="http://schemas.microsoft.com/office/drawing/2014/main" id="{A2D4320A-6AA1-234D-9B70-945386B46D1C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08625" y="620713"/>
            <a:ext cx="1631950" cy="4895850"/>
          </a:xfr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Word files SAFETY TEMPLATE LANDSCAPE A4">
            <a:extLst>
              <a:ext uri="{FF2B5EF4-FFF2-40B4-BE49-F238E27FC236}">
                <a16:creationId xmlns:a16="http://schemas.microsoft.com/office/drawing/2014/main" id="{FA98C355-71A5-7447-A585-0BC86126F5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4">
            <a:extLst>
              <a:ext uri="{FF2B5EF4-FFF2-40B4-BE49-F238E27FC236}">
                <a16:creationId xmlns:a16="http://schemas.microsoft.com/office/drawing/2014/main" id="{72FEF9BA-3165-B441-9892-94798842D22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196975"/>
            <a:ext cx="4103688" cy="38877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800">
                <a:latin typeface="Comic Sans MS" panose="030F0902030302020204" pitchFamily="66" charset="0"/>
              </a:rPr>
              <a:t>   </a:t>
            </a:r>
            <a:r>
              <a:rPr lang="en-GB" altLang="en-US" sz="3600">
                <a:latin typeface="Comic Sans MS" panose="030F0902030302020204" pitchFamily="66" charset="0"/>
              </a:rPr>
              <a:t>I want the new boy in my class to be my boyfriend. Perhaps if I offered him sex he would be.</a:t>
            </a:r>
          </a:p>
        </p:txBody>
      </p:sp>
      <p:pic>
        <p:nvPicPr>
          <p:cNvPr id="21508" name="Picture 9" descr="Royalty-free Illustration: Moulding Art">
            <a:extLst>
              <a:ext uri="{FF2B5EF4-FFF2-40B4-BE49-F238E27FC236}">
                <a16:creationId xmlns:a16="http://schemas.microsoft.com/office/drawing/2014/main" id="{513E2B26-6124-4843-9D90-2AE36D186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052513"/>
            <a:ext cx="33147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Word files SAFETY TEMPLATE LANDSCAPE A4">
            <a:extLst>
              <a:ext uri="{FF2B5EF4-FFF2-40B4-BE49-F238E27FC236}">
                <a16:creationId xmlns:a16="http://schemas.microsoft.com/office/drawing/2014/main" id="{C46B1B9A-183F-F94F-81D9-758658BEC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4">
            <a:extLst>
              <a:ext uri="{FF2B5EF4-FFF2-40B4-BE49-F238E27FC236}">
                <a16:creationId xmlns:a16="http://schemas.microsoft.com/office/drawing/2014/main" id="{D8AEF140-3137-5D41-8E7E-5B154DBC335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3600450" cy="3887788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GB" altLang="en-US" sz="2800">
                <a:latin typeface="Comic Sans MS" panose="030F0902030302020204" pitchFamily="66" charset="0"/>
              </a:rPr>
              <a:t>     </a:t>
            </a:r>
            <a:r>
              <a:rPr lang="en-GB" altLang="en-US" sz="3600">
                <a:latin typeface="Comic Sans MS" panose="030F0902030302020204" pitchFamily="66" charset="0"/>
              </a:rPr>
              <a:t>I agreed to sex as I wanted a baby.</a:t>
            </a:r>
          </a:p>
        </p:txBody>
      </p:sp>
      <p:pic>
        <p:nvPicPr>
          <p:cNvPr id="22532" name="Picture 7" descr="Royalty-free Vector Art: Pretty girl">
            <a:extLst>
              <a:ext uri="{FF2B5EF4-FFF2-40B4-BE49-F238E27FC236}">
                <a16:creationId xmlns:a16="http://schemas.microsoft.com/office/drawing/2014/main" id="{0B09D12A-B34E-8743-A4F4-563AFC4E8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268413"/>
            <a:ext cx="3127375" cy="438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Word files SAFETY TEMPLATE LANDSCAPE A4">
            <a:extLst>
              <a:ext uri="{FF2B5EF4-FFF2-40B4-BE49-F238E27FC236}">
                <a16:creationId xmlns:a16="http://schemas.microsoft.com/office/drawing/2014/main" id="{F0C135BF-79A3-9E4C-9FA8-918B9443DA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4">
            <a:extLst>
              <a:ext uri="{FF2B5EF4-FFF2-40B4-BE49-F238E27FC236}">
                <a16:creationId xmlns:a16="http://schemas.microsoft.com/office/drawing/2014/main" id="{D2D33D76-98D4-6949-ADD3-48F02F40A86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3600450" cy="38877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>
                <a:latin typeface="Comic Sans MS" panose="030F0902030302020204" pitchFamily="66" charset="0"/>
              </a:rPr>
              <a:t>   </a:t>
            </a:r>
            <a:r>
              <a:rPr lang="en-GB" altLang="en-US" sz="3600">
                <a:latin typeface="Comic Sans MS" panose="030F0902030302020204" pitchFamily="66" charset="0"/>
              </a:rPr>
              <a:t>Sex is sex. I can’t think of anyone who isn’t doing it.</a:t>
            </a:r>
          </a:p>
        </p:txBody>
      </p:sp>
      <p:pic>
        <p:nvPicPr>
          <p:cNvPr id="23556" name="Picture 7" descr="Royalty-free Illustration: Silhouette of Couple Dancing">
            <a:extLst>
              <a:ext uri="{FF2B5EF4-FFF2-40B4-BE49-F238E27FC236}">
                <a16:creationId xmlns:a16="http://schemas.microsoft.com/office/drawing/2014/main" id="{956F841B-BC7F-2B40-B47D-DC146E1B3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341438"/>
            <a:ext cx="3638550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Word files SAFETY TEMPLATE LANDSCAPE A4">
            <a:extLst>
              <a:ext uri="{FF2B5EF4-FFF2-40B4-BE49-F238E27FC236}">
                <a16:creationId xmlns:a16="http://schemas.microsoft.com/office/drawing/2014/main" id="{168A672B-05F0-9845-A8BC-CE25C7F0F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4">
            <a:extLst>
              <a:ext uri="{FF2B5EF4-FFF2-40B4-BE49-F238E27FC236}">
                <a16:creationId xmlns:a16="http://schemas.microsoft.com/office/drawing/2014/main" id="{3AAA82B4-2CFD-214D-89BF-01538571272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557338"/>
            <a:ext cx="3600450" cy="38877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>
                <a:latin typeface="Comic Sans MS" panose="030F0902030302020204" pitchFamily="66" charset="0"/>
              </a:rPr>
              <a:t>  </a:t>
            </a:r>
            <a:r>
              <a:rPr lang="en-GB" altLang="en-US" sz="3600">
                <a:latin typeface="Comic Sans MS" panose="030F0902030302020204" pitchFamily="66" charset="0"/>
              </a:rPr>
              <a:t>The entire rugby team claims they have had sex, so should I?</a:t>
            </a:r>
          </a:p>
        </p:txBody>
      </p:sp>
      <p:pic>
        <p:nvPicPr>
          <p:cNvPr id="24580" name="Picture 9" descr="Royalty-free Vector Art: IntimateTalk">
            <a:extLst>
              <a:ext uri="{FF2B5EF4-FFF2-40B4-BE49-F238E27FC236}">
                <a16:creationId xmlns:a16="http://schemas.microsoft.com/office/drawing/2014/main" id="{88E65AEE-9242-B147-8081-28DAC8C49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933575"/>
            <a:ext cx="4365625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Word files SAFETY TEMPLATE LANDSCAPE A4">
            <a:extLst>
              <a:ext uri="{FF2B5EF4-FFF2-40B4-BE49-F238E27FC236}">
                <a16:creationId xmlns:a16="http://schemas.microsoft.com/office/drawing/2014/main" id="{A764A010-9226-984A-A268-1D18E7374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4">
            <a:extLst>
              <a:ext uri="{FF2B5EF4-FFF2-40B4-BE49-F238E27FC236}">
                <a16:creationId xmlns:a16="http://schemas.microsoft.com/office/drawing/2014/main" id="{37A7DDEE-2030-EC4D-82EE-64B74BB742C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3600450" cy="38877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3600">
                <a:latin typeface="Comic Sans MS" panose="030F0902030302020204" pitchFamily="66" charset="0"/>
              </a:rPr>
              <a:t>   I haven’t met anyone I want to make love to.</a:t>
            </a:r>
          </a:p>
        </p:txBody>
      </p:sp>
      <p:pic>
        <p:nvPicPr>
          <p:cNvPr id="25604" name="Picture 6" descr="165760896">
            <a:extLst>
              <a:ext uri="{FF2B5EF4-FFF2-40B4-BE49-F238E27FC236}">
                <a16:creationId xmlns:a16="http://schemas.microsoft.com/office/drawing/2014/main" id="{90803C58-1FFC-B548-AD24-0470DA88C8C0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4588" y="1773238"/>
            <a:ext cx="3027362" cy="3384550"/>
          </a:xfr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Word files SAFETY TEMPLATE LANDSCAPE A4">
            <a:extLst>
              <a:ext uri="{FF2B5EF4-FFF2-40B4-BE49-F238E27FC236}">
                <a16:creationId xmlns:a16="http://schemas.microsoft.com/office/drawing/2014/main" id="{412AD2D2-AFF6-F34A-8C19-1511B4E646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4">
            <a:extLst>
              <a:ext uri="{FF2B5EF4-FFF2-40B4-BE49-F238E27FC236}">
                <a16:creationId xmlns:a16="http://schemas.microsoft.com/office/drawing/2014/main" id="{A61E6572-6832-5347-BE4E-F14ADCC3A08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3600450" cy="38877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>
                <a:latin typeface="Comic Sans MS" panose="030F0902030302020204" pitchFamily="66" charset="0"/>
              </a:rPr>
              <a:t>   </a:t>
            </a:r>
            <a:r>
              <a:rPr lang="en-GB" altLang="en-US" sz="3600">
                <a:latin typeface="Comic Sans MS" panose="030F0902030302020204" pitchFamily="66" charset="0"/>
              </a:rPr>
              <a:t>We had better have sex or he will get bored and leave.</a:t>
            </a:r>
          </a:p>
        </p:txBody>
      </p:sp>
      <p:pic>
        <p:nvPicPr>
          <p:cNvPr id="26628" name="Picture 8" descr="165909754">
            <a:extLst>
              <a:ext uri="{FF2B5EF4-FFF2-40B4-BE49-F238E27FC236}">
                <a16:creationId xmlns:a16="http://schemas.microsoft.com/office/drawing/2014/main" id="{3D3634DD-C8AF-C944-8A32-53386323EE07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5963" y="765175"/>
            <a:ext cx="1919287" cy="4319588"/>
          </a:xfr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Word files SAFETY TEMPLATE LANDSCAPE A4">
            <a:extLst>
              <a:ext uri="{FF2B5EF4-FFF2-40B4-BE49-F238E27FC236}">
                <a16:creationId xmlns:a16="http://schemas.microsoft.com/office/drawing/2014/main" id="{177DC57F-D6E1-D942-B473-C200ED228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4">
            <a:extLst>
              <a:ext uri="{FF2B5EF4-FFF2-40B4-BE49-F238E27FC236}">
                <a16:creationId xmlns:a16="http://schemas.microsoft.com/office/drawing/2014/main" id="{03804CF4-7890-D145-B223-155EE1E9E2B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42938" y="1071563"/>
            <a:ext cx="3600450" cy="38877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800">
                <a:latin typeface="Comic Sans MS" panose="030F0902030302020204" pitchFamily="66" charset="0"/>
              </a:rPr>
              <a:t>   </a:t>
            </a:r>
            <a:r>
              <a:rPr lang="en-GB" altLang="en-US" sz="3600">
                <a:latin typeface="Comic Sans MS" panose="030F0902030302020204" pitchFamily="66" charset="0"/>
              </a:rPr>
              <a:t>I want to really get to know my partner before I start a sexual relationship.</a:t>
            </a:r>
          </a:p>
        </p:txBody>
      </p:sp>
      <p:pic>
        <p:nvPicPr>
          <p:cNvPr id="27652" name="Picture 8" descr="Royalty-free Vector Art: Vintage Cycling Silhouettes">
            <a:extLst>
              <a:ext uri="{FF2B5EF4-FFF2-40B4-BE49-F238E27FC236}">
                <a16:creationId xmlns:a16="http://schemas.microsoft.com/office/drawing/2014/main" id="{D810A8C4-07EB-B245-9E28-7271E3538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1484313"/>
            <a:ext cx="394335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Word files SAFETY TEMPLATE LANDSCAPE A4">
            <a:extLst>
              <a:ext uri="{FF2B5EF4-FFF2-40B4-BE49-F238E27FC236}">
                <a16:creationId xmlns:a16="http://schemas.microsoft.com/office/drawing/2014/main" id="{C9B714DC-3867-7D4F-B4CC-E5EB27DE5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4">
            <a:extLst>
              <a:ext uri="{FF2B5EF4-FFF2-40B4-BE49-F238E27FC236}">
                <a16:creationId xmlns:a16="http://schemas.microsoft.com/office/drawing/2014/main" id="{2002FED2-0AB5-284C-A33A-1C688FF2F02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3600450" cy="38877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3600">
                <a:latin typeface="Comic Sans MS" panose="030F0902030302020204" pitchFamily="66" charset="0"/>
              </a:rPr>
              <a:t>   I want the first time I make love to mean something.</a:t>
            </a:r>
          </a:p>
        </p:txBody>
      </p:sp>
      <p:pic>
        <p:nvPicPr>
          <p:cNvPr id="28676" name="Picture 8" descr="femme-silhouette">
            <a:extLst>
              <a:ext uri="{FF2B5EF4-FFF2-40B4-BE49-F238E27FC236}">
                <a16:creationId xmlns:a16="http://schemas.microsoft.com/office/drawing/2014/main" id="{E03A1758-3A52-7D42-ADE9-9894D4051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196975"/>
            <a:ext cx="2644775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Word files SAFETY TEMPLATE LANDSCAPE A4">
            <a:extLst>
              <a:ext uri="{FF2B5EF4-FFF2-40B4-BE49-F238E27FC236}">
                <a16:creationId xmlns:a16="http://schemas.microsoft.com/office/drawing/2014/main" id="{BACABF76-8EE1-8840-A56C-2EFC6B87B7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4">
            <a:extLst>
              <a:ext uri="{FF2B5EF4-FFF2-40B4-BE49-F238E27FC236}">
                <a16:creationId xmlns:a16="http://schemas.microsoft.com/office/drawing/2014/main" id="{A3F4C101-98A8-4544-9635-35A43CE4CF8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341438"/>
            <a:ext cx="3960813" cy="41751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>
                <a:latin typeface="Comic Sans MS" panose="030F0902030302020204" pitchFamily="66" charset="0"/>
              </a:rPr>
              <a:t>   </a:t>
            </a:r>
            <a:r>
              <a:rPr lang="en-GB" altLang="en-US" sz="3600">
                <a:latin typeface="Comic Sans MS" panose="030F0902030302020204" pitchFamily="66" charset="0"/>
              </a:rPr>
              <a:t>Even though my friends have lost their virginity, I don’t intend to until I am ready.</a:t>
            </a:r>
          </a:p>
        </p:txBody>
      </p:sp>
      <p:pic>
        <p:nvPicPr>
          <p:cNvPr id="29700" name="Picture 7" descr="Royalty-free Vector Art: Dance lady">
            <a:extLst>
              <a:ext uri="{FF2B5EF4-FFF2-40B4-BE49-F238E27FC236}">
                <a16:creationId xmlns:a16="http://schemas.microsoft.com/office/drawing/2014/main" id="{1CF675F7-5EC3-9F44-A5DC-7F93A92F46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412875"/>
            <a:ext cx="2146300" cy="419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Word files SAFETY TEMPLATE LANDSCAPE A4">
            <a:extLst>
              <a:ext uri="{FF2B5EF4-FFF2-40B4-BE49-F238E27FC236}">
                <a16:creationId xmlns:a16="http://schemas.microsoft.com/office/drawing/2014/main" id="{9D14C56A-100A-C04E-A0B3-14862486A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6">
            <a:extLst>
              <a:ext uri="{FF2B5EF4-FFF2-40B4-BE49-F238E27FC236}">
                <a16:creationId xmlns:a16="http://schemas.microsoft.com/office/drawing/2014/main" id="{FAC8FB5E-C192-D84E-9D6F-E805A305797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3600450" cy="3887788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/>
              <a:t>    </a:t>
            </a:r>
            <a:r>
              <a:rPr lang="en-GB" altLang="en-US" sz="3600">
                <a:latin typeface="Comic Sans MS" panose="030F0902030302020204" pitchFamily="66" charset="0"/>
              </a:rPr>
              <a:t>My boyfriend is threatening to leave me unless I have sex with him.</a:t>
            </a:r>
          </a:p>
        </p:txBody>
      </p:sp>
      <p:pic>
        <p:nvPicPr>
          <p:cNvPr id="4100" name="Picture 9" descr="Silhouette of Man Walking">
            <a:extLst>
              <a:ext uri="{FF2B5EF4-FFF2-40B4-BE49-F238E27FC236}">
                <a16:creationId xmlns:a16="http://schemas.microsoft.com/office/drawing/2014/main" id="{ECF622FA-E838-C14B-84DA-782725A349F9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27725" y="836613"/>
            <a:ext cx="1423988" cy="4565650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Word files SAFETY TEMPLATE LANDSCAPE A4">
            <a:extLst>
              <a:ext uri="{FF2B5EF4-FFF2-40B4-BE49-F238E27FC236}">
                <a16:creationId xmlns:a16="http://schemas.microsoft.com/office/drawing/2014/main" id="{6C6B841A-6C6A-144D-A3AD-C45889C63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>
            <a:extLst>
              <a:ext uri="{FF2B5EF4-FFF2-40B4-BE49-F238E27FC236}">
                <a16:creationId xmlns:a16="http://schemas.microsoft.com/office/drawing/2014/main" id="{BEFC193E-FD3B-434C-A96B-F868B9E1BD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124" name="Rectangle 6">
            <a:extLst>
              <a:ext uri="{FF2B5EF4-FFF2-40B4-BE49-F238E27FC236}">
                <a16:creationId xmlns:a16="http://schemas.microsoft.com/office/drawing/2014/main" id="{14EE6015-E2C4-624F-A062-529DC348CF9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628775"/>
            <a:ext cx="4248150" cy="3887788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>
                <a:latin typeface="Comic Sans MS" panose="030F0902030302020204" pitchFamily="66" charset="0"/>
              </a:rPr>
              <a:t>   </a:t>
            </a:r>
            <a:r>
              <a:rPr lang="en-GB" altLang="en-US" sz="3600">
                <a:latin typeface="Comic Sans MS" panose="030F0902030302020204" pitchFamily="66" charset="0"/>
              </a:rPr>
              <a:t>I am going on holiday this summer. I plan to come back having lost my virginity.</a:t>
            </a:r>
          </a:p>
        </p:txBody>
      </p:sp>
      <p:pic>
        <p:nvPicPr>
          <p:cNvPr id="5125" name="Picture 7" descr="head">
            <a:extLst>
              <a:ext uri="{FF2B5EF4-FFF2-40B4-BE49-F238E27FC236}">
                <a16:creationId xmlns:a16="http://schemas.microsoft.com/office/drawing/2014/main" id="{0F79E239-3DCC-9E4E-89B3-0F7F801D9C67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37113" y="1628775"/>
            <a:ext cx="3070225" cy="3887788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Word files SAFETY TEMPLATE LANDSCAPE A4">
            <a:extLst>
              <a:ext uri="{FF2B5EF4-FFF2-40B4-BE49-F238E27FC236}">
                <a16:creationId xmlns:a16="http://schemas.microsoft.com/office/drawing/2014/main" id="{0F64D9AE-97F2-904C-BF9E-B142F7444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>
            <a:extLst>
              <a:ext uri="{FF2B5EF4-FFF2-40B4-BE49-F238E27FC236}">
                <a16:creationId xmlns:a16="http://schemas.microsoft.com/office/drawing/2014/main" id="{CB93596F-7984-0F43-B2D6-F2F962660E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6148" name="Rectangle 6">
            <a:extLst>
              <a:ext uri="{FF2B5EF4-FFF2-40B4-BE49-F238E27FC236}">
                <a16:creationId xmlns:a16="http://schemas.microsoft.com/office/drawing/2014/main" id="{BF19DD01-7895-5A43-A13D-2450BA4116B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3600450" cy="3887788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3600"/>
              <a:t>   </a:t>
            </a:r>
            <a:r>
              <a:rPr lang="en-GB" altLang="en-US" sz="3600">
                <a:latin typeface="Comic Sans MS" panose="030F0902030302020204" pitchFamily="66" charset="0"/>
              </a:rPr>
              <a:t>I am 15. My friends say it is about time I lost my virginity.</a:t>
            </a:r>
          </a:p>
        </p:txBody>
      </p:sp>
      <p:pic>
        <p:nvPicPr>
          <p:cNvPr id="6149" name="Picture 8" descr="Royalty-free Vector Art: Biker">
            <a:extLst>
              <a:ext uri="{FF2B5EF4-FFF2-40B4-BE49-F238E27FC236}">
                <a16:creationId xmlns:a16="http://schemas.microsoft.com/office/drawing/2014/main" id="{C75E3A1F-32FD-FF45-B900-7B1D174D9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125538"/>
            <a:ext cx="252412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Word files SAFETY TEMPLATE LANDSCAPE A4">
            <a:extLst>
              <a:ext uri="{FF2B5EF4-FFF2-40B4-BE49-F238E27FC236}">
                <a16:creationId xmlns:a16="http://schemas.microsoft.com/office/drawing/2014/main" id="{612604B8-F36A-FD4D-AA5F-088DCC1B57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361F3AB0-12C6-5E41-A8D7-74A212B341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7172" name="Rectangle 6">
            <a:extLst>
              <a:ext uri="{FF2B5EF4-FFF2-40B4-BE49-F238E27FC236}">
                <a16:creationId xmlns:a16="http://schemas.microsoft.com/office/drawing/2014/main" id="{8B6821C9-9834-6244-9B81-36ED3B30B47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42938" y="1268413"/>
            <a:ext cx="3600450" cy="3887787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>
                <a:latin typeface="Comic Sans MS" panose="030F0902030302020204" pitchFamily="66" charset="0"/>
              </a:rPr>
              <a:t>   </a:t>
            </a:r>
            <a:r>
              <a:rPr lang="en-GB" altLang="en-US">
                <a:latin typeface="Comic Sans MS" panose="030F0902030302020204" pitchFamily="66" charset="0"/>
              </a:rPr>
              <a:t>My friends were talking about having sex. I was embarrassed as I haven’t lost my virginity yet, so I lied.</a:t>
            </a:r>
          </a:p>
        </p:txBody>
      </p:sp>
      <p:pic>
        <p:nvPicPr>
          <p:cNvPr id="7173" name="Picture 10" descr="Royalty-free Vector Art: Leisurely">
            <a:extLst>
              <a:ext uri="{FF2B5EF4-FFF2-40B4-BE49-F238E27FC236}">
                <a16:creationId xmlns:a16="http://schemas.microsoft.com/office/drawing/2014/main" id="{987B010F-15ED-DA47-A3F4-3D532399A9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1844675"/>
            <a:ext cx="3998913" cy="270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Word files SAFETY TEMPLATE LANDSCAPE A4">
            <a:extLst>
              <a:ext uri="{FF2B5EF4-FFF2-40B4-BE49-F238E27FC236}">
                <a16:creationId xmlns:a16="http://schemas.microsoft.com/office/drawing/2014/main" id="{9E12FFE9-3E13-2C41-939E-986E8F05E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6">
            <a:extLst>
              <a:ext uri="{FF2B5EF4-FFF2-40B4-BE49-F238E27FC236}">
                <a16:creationId xmlns:a16="http://schemas.microsoft.com/office/drawing/2014/main" id="{D764CA17-8332-934F-A3C6-E980BF8139E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908050"/>
            <a:ext cx="3600450" cy="3887788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/>
              <a:t>   </a:t>
            </a:r>
            <a:r>
              <a:rPr lang="en-GB" altLang="en-US" sz="3600">
                <a:latin typeface="Comic Sans MS" panose="030F0902030302020204" pitchFamily="66" charset="0"/>
              </a:rPr>
              <a:t>My friends said it was alright to drink alcohol and have sex as I wouldn’t remember.</a:t>
            </a:r>
            <a:endParaRPr lang="en-GB" altLang="en-US" sz="3600"/>
          </a:p>
        </p:txBody>
      </p:sp>
      <p:pic>
        <p:nvPicPr>
          <p:cNvPr id="8196" name="Picture 9" descr="165967503">
            <a:extLst>
              <a:ext uri="{FF2B5EF4-FFF2-40B4-BE49-F238E27FC236}">
                <a16:creationId xmlns:a16="http://schemas.microsoft.com/office/drawing/2014/main" id="{F0FF1116-7AB3-814D-8096-3D9170CE9C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052513"/>
            <a:ext cx="2060575" cy="361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Word files SAFETY TEMPLATE LANDSCAPE A4">
            <a:extLst>
              <a:ext uri="{FF2B5EF4-FFF2-40B4-BE49-F238E27FC236}">
                <a16:creationId xmlns:a16="http://schemas.microsoft.com/office/drawing/2014/main" id="{6E54F4A2-44A6-DA43-ABCA-88C73DF4B4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6">
            <a:extLst>
              <a:ext uri="{FF2B5EF4-FFF2-40B4-BE49-F238E27FC236}">
                <a16:creationId xmlns:a16="http://schemas.microsoft.com/office/drawing/2014/main" id="{39A42F57-4813-1743-BE1B-E91250E58B1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3600450" cy="3887788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>
                <a:latin typeface="Comic Sans MS" panose="030F0902030302020204" pitchFamily="66" charset="0"/>
              </a:rPr>
              <a:t>   </a:t>
            </a:r>
            <a:r>
              <a:rPr lang="en-GB" altLang="en-US" sz="3600">
                <a:latin typeface="Comic Sans MS" panose="030F0902030302020204" pitchFamily="66" charset="0"/>
              </a:rPr>
              <a:t>It’s ok to have sex if both of us are 15 years old.</a:t>
            </a:r>
          </a:p>
        </p:txBody>
      </p:sp>
      <p:pic>
        <p:nvPicPr>
          <p:cNvPr id="9220" name="Picture 7" descr="166082425">
            <a:extLst>
              <a:ext uri="{FF2B5EF4-FFF2-40B4-BE49-F238E27FC236}">
                <a16:creationId xmlns:a16="http://schemas.microsoft.com/office/drawing/2014/main" id="{2943319F-524E-504B-90E7-9C31068310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557338"/>
            <a:ext cx="2433638" cy="352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Word files SAFETY TEMPLATE LANDSCAPE A4">
            <a:extLst>
              <a:ext uri="{FF2B5EF4-FFF2-40B4-BE49-F238E27FC236}">
                <a16:creationId xmlns:a16="http://schemas.microsoft.com/office/drawing/2014/main" id="{2E87B294-3907-E942-8556-93408340A0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6">
            <a:extLst>
              <a:ext uri="{FF2B5EF4-FFF2-40B4-BE49-F238E27FC236}">
                <a16:creationId xmlns:a16="http://schemas.microsoft.com/office/drawing/2014/main" id="{7254222D-569B-3540-BB09-B44ADFF5E67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341438"/>
            <a:ext cx="3600450" cy="3887787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/>
              <a:t>   </a:t>
            </a:r>
            <a:r>
              <a:rPr lang="en-GB" altLang="en-US" sz="3600">
                <a:latin typeface="Comic Sans MS" panose="030F0902030302020204" pitchFamily="66" charset="0"/>
              </a:rPr>
              <a:t>My boyfriend says sex is better if we don’t use a  condom.</a:t>
            </a:r>
          </a:p>
        </p:txBody>
      </p:sp>
      <p:pic>
        <p:nvPicPr>
          <p:cNvPr id="10244" name="Picture 8" descr="Royalty-free Vector Art: Pretty girl">
            <a:extLst>
              <a:ext uri="{FF2B5EF4-FFF2-40B4-BE49-F238E27FC236}">
                <a16:creationId xmlns:a16="http://schemas.microsoft.com/office/drawing/2014/main" id="{243C737F-9FA8-9A44-9419-686104E931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484313"/>
            <a:ext cx="371475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443</Words>
  <Application>Microsoft Macintosh PowerPoint</Application>
  <PresentationFormat>On-screen Show (4:3)</PresentationFormat>
  <Paragraphs>30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Comic Sans MS</vt:lpstr>
      <vt:lpstr>Default Design</vt:lpstr>
      <vt:lpstr>Resource 5e Statements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Schools Liason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Schools Liason</dc:creator>
  <cp:lastModifiedBy>Andy Holland</cp:lastModifiedBy>
  <cp:revision>8</cp:revision>
  <dcterms:created xsi:type="dcterms:W3CDTF">2012-04-30T13:27:46Z</dcterms:created>
  <dcterms:modified xsi:type="dcterms:W3CDTF">2022-03-03T08:46:07Z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480fde1a-8e25-4b09-84e7-50ed7c39b02e</vt:lpwstr>
  </property>
  <property fmtid="{D5CDD505-2E9C-101B-9397-08002B2CF9AE}" pid="3" name="SWPIL">
    <vt:lpwstr>NOT PROTECTIVELY MARKED</vt:lpwstr>
  </property>
  <property fmtid="{D5CDD505-2E9C-101B-9397-08002B2CF9AE}" pid="4" name="SWPVNV">
    <vt:lpwstr>No Visual Mark</vt:lpwstr>
  </property>
</Properties>
</file>