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1"/>
  </p:notesMasterIdLst>
  <p:handoutMasterIdLst>
    <p:handoutMasterId r:id="rId12"/>
  </p:handoutMasterIdLst>
  <p:sldIdLst>
    <p:sldId id="301" r:id="rId2"/>
    <p:sldId id="288" r:id="rId3"/>
    <p:sldId id="289" r:id="rId4"/>
    <p:sldId id="295" r:id="rId5"/>
    <p:sldId id="296" r:id="rId6"/>
    <p:sldId id="297" r:id="rId7"/>
    <p:sldId id="298" r:id="rId8"/>
    <p:sldId id="299" r:id="rId9"/>
    <p:sldId id="300"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4" autoAdjust="0"/>
    <p:restoredTop sz="85353" autoAdjust="0"/>
  </p:normalViewPr>
  <p:slideViewPr>
    <p:cSldViewPr>
      <p:cViewPr varScale="1">
        <p:scale>
          <a:sx n="106" d="100"/>
          <a:sy n="106" d="100"/>
        </p:scale>
        <p:origin x="2776" y="184"/>
      </p:cViewPr>
      <p:guideLst>
        <p:guide orient="horz" pos="2160"/>
        <p:guide pos="2880"/>
      </p:guideLst>
    </p:cSldViewPr>
  </p:slideViewPr>
  <p:notesTextViewPr>
    <p:cViewPr>
      <p:scale>
        <a:sx n="66" d="100"/>
        <a:sy n="66" d="100"/>
      </p:scale>
      <p:origin x="0" y="0"/>
    </p:cViewPr>
  </p:notesTextViewPr>
  <p:notesViewPr>
    <p:cSldViewPr>
      <p:cViewPr>
        <p:scale>
          <a:sx n="90" d="100"/>
          <a:sy n="90" d="100"/>
        </p:scale>
        <p:origin x="-1008" y="2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0B7E60D-2701-A04E-B9A2-3EAEE5BD4BBD}"/>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GB"/>
          </a:p>
        </p:txBody>
      </p:sp>
      <p:sp>
        <p:nvSpPr>
          <p:cNvPr id="39939" name="Rectangle 3">
            <a:extLst>
              <a:ext uri="{FF2B5EF4-FFF2-40B4-BE49-F238E27FC236}">
                <a16:creationId xmlns:a16="http://schemas.microsoft.com/office/drawing/2014/main" id="{FEA272F5-0CC3-A148-B21A-044C0CBF97DB}"/>
              </a:ext>
            </a:extLst>
          </p:cNvPr>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4EEE2678-D6A6-C441-B0DD-395CF217A82C}" type="datetime1">
              <a:rPr lang="en-GB"/>
              <a:pPr>
                <a:defRPr/>
              </a:pPr>
              <a:t>02/03/2022</a:t>
            </a:fld>
            <a:endParaRPr lang="en-GB"/>
          </a:p>
        </p:txBody>
      </p:sp>
      <p:sp>
        <p:nvSpPr>
          <p:cNvPr id="39940" name="Rectangle 4">
            <a:extLst>
              <a:ext uri="{FF2B5EF4-FFF2-40B4-BE49-F238E27FC236}">
                <a16:creationId xmlns:a16="http://schemas.microsoft.com/office/drawing/2014/main" id="{6F8E641B-06D1-B140-9B51-2D9CCA18B11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GB"/>
          </a:p>
        </p:txBody>
      </p:sp>
      <p:sp>
        <p:nvSpPr>
          <p:cNvPr id="39941" name="Rectangle 5">
            <a:extLst>
              <a:ext uri="{FF2B5EF4-FFF2-40B4-BE49-F238E27FC236}">
                <a16:creationId xmlns:a16="http://schemas.microsoft.com/office/drawing/2014/main" id="{F1A65A1C-5058-FC49-A83F-325901FA70C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vl1pPr>
          </a:lstStyle>
          <a:p>
            <a:fld id="{79CAE543-3191-E746-A3E9-E63E760AC6D5}"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1C43DF-23D4-4842-98EF-40D8DD3B006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3" charset="0"/>
                <a:ea typeface="Arial" pitchFamily="33" charset="0"/>
                <a:cs typeface="Arial" pitchFamily="33" charset="0"/>
              </a:defRPr>
            </a:lvl1pPr>
          </a:lstStyle>
          <a:p>
            <a:pPr>
              <a:defRPr/>
            </a:pPr>
            <a:endParaRPr lang="en-GB"/>
          </a:p>
        </p:txBody>
      </p:sp>
      <p:sp>
        <p:nvSpPr>
          <p:cNvPr id="15363" name="Rectangle 3">
            <a:extLst>
              <a:ext uri="{FF2B5EF4-FFF2-40B4-BE49-F238E27FC236}">
                <a16:creationId xmlns:a16="http://schemas.microsoft.com/office/drawing/2014/main" id="{32387DC1-D576-1848-BD79-F744C3FDCC0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3" charset="0"/>
                <a:ea typeface="Arial" pitchFamily="33" charset="0"/>
                <a:cs typeface="Arial" pitchFamily="33" charset="0"/>
              </a:defRPr>
            </a:lvl1pPr>
          </a:lstStyle>
          <a:p>
            <a:pPr>
              <a:defRPr/>
            </a:pPr>
            <a:endParaRPr lang="en-GB"/>
          </a:p>
        </p:txBody>
      </p:sp>
      <p:sp>
        <p:nvSpPr>
          <p:cNvPr id="11268" name="Rectangle 4">
            <a:extLst>
              <a:ext uri="{FF2B5EF4-FFF2-40B4-BE49-F238E27FC236}">
                <a16:creationId xmlns:a16="http://schemas.microsoft.com/office/drawing/2014/main" id="{D067781D-B8E6-D548-A8DB-5875D2D29C1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82828F00-5C36-2F40-A9AB-6C5720ED50E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a:extLst>
              <a:ext uri="{FF2B5EF4-FFF2-40B4-BE49-F238E27FC236}">
                <a16:creationId xmlns:a16="http://schemas.microsoft.com/office/drawing/2014/main" id="{0CD7BB4F-47F6-F84D-8A86-BF52B86E2FF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3" charset="0"/>
                <a:ea typeface="Arial" pitchFamily="33" charset="0"/>
                <a:cs typeface="Arial" pitchFamily="33" charset="0"/>
              </a:defRPr>
            </a:lvl1pPr>
          </a:lstStyle>
          <a:p>
            <a:pPr>
              <a:defRPr/>
            </a:pPr>
            <a:endParaRPr lang="en-GB"/>
          </a:p>
        </p:txBody>
      </p:sp>
      <p:sp>
        <p:nvSpPr>
          <p:cNvPr id="15367" name="Rectangle 7">
            <a:extLst>
              <a:ext uri="{FF2B5EF4-FFF2-40B4-BE49-F238E27FC236}">
                <a16:creationId xmlns:a16="http://schemas.microsoft.com/office/drawing/2014/main" id="{7FD712EF-E502-9541-9799-6D4658399EA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3E0EB5-B8EA-B74A-90EC-B9F782139AC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3" charset="0"/>
        <a:ea typeface="ＭＳ Ｐゴシック" charset="0"/>
        <a:cs typeface="Arial" pitchFamily="33" charset="0"/>
      </a:defRPr>
    </a:lvl1pPr>
    <a:lvl2pPr marL="4572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2pPr>
    <a:lvl3pPr marL="9144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3pPr>
    <a:lvl4pPr marL="13716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4pPr>
    <a:lvl5pPr marL="18288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BB425BE-2BA2-9240-BC87-2B4D8AE4D5C0}"/>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91A8E731-E826-B54E-9187-B075E0F3E2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2292" name="Slide Number Placeholder 3">
            <a:extLst>
              <a:ext uri="{FF2B5EF4-FFF2-40B4-BE49-F238E27FC236}">
                <a16:creationId xmlns:a16="http://schemas.microsoft.com/office/drawing/2014/main" id="{8012833B-92A6-CA41-B340-D706C473A5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A12F749-EE35-F44A-8576-1CCB9E9AC2CE}" type="slidenum">
              <a:rPr lang="en-GB" altLang="en-US"/>
              <a:pPr eaLnBrk="1" hangingPunct="1"/>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44B0879-53CA-3F42-9BC0-85FF4DF5B0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5078375-6FF1-8441-B242-9BC623B186DE}" type="slidenum">
              <a:rPr lang="en-GB" altLang="en-US"/>
              <a:pPr eaLnBrk="1" hangingPunct="1"/>
              <a:t>2</a:t>
            </a:fld>
            <a:endParaRPr lang="en-GB" altLang="en-US"/>
          </a:p>
        </p:txBody>
      </p:sp>
      <p:sp>
        <p:nvSpPr>
          <p:cNvPr id="13315" name="Rectangle 2">
            <a:extLst>
              <a:ext uri="{FF2B5EF4-FFF2-40B4-BE49-F238E27FC236}">
                <a16:creationId xmlns:a16="http://schemas.microsoft.com/office/drawing/2014/main" id="{E017713C-D298-7D43-A34A-5F55FFE4B1A4}"/>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722CBCEF-F11F-424C-980F-ED7BE9C6F8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In Lowri’s story you are going to hear of the simple mistake Ryan made that resulted in him getting into a lot of trouble.</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You will also hear of the poor choices made by 3 </a:t>
            </a:r>
            <a:r>
              <a:rPr lang="en-GB" altLang="ja-JP">
                <a:latin typeface="Arial" panose="020B0604020202020204" pitchFamily="34" charset="0"/>
                <a:ea typeface="ＭＳ Ｐゴシック" panose="020B0600070205080204" pitchFamily="34" charset="-128"/>
                <a:cs typeface="Arial" panose="020B0604020202020204" pitchFamily="34" charset="0"/>
              </a:rPr>
              <a:t>friends and the impact those choices would have on them, especially Lowri.</a:t>
            </a:r>
          </a:p>
          <a:p>
            <a:pPr algn="just"/>
            <a:r>
              <a:rPr lang="en-GB" altLang="ja-JP" b="1">
                <a:latin typeface="Arial" panose="020B0604020202020204" pitchFamily="34" charset="0"/>
                <a:ea typeface="ＭＳ Ｐゴシック" panose="020B0600070205080204" pitchFamily="34" charset="-128"/>
                <a:cs typeface="Arial" panose="020B0604020202020204" pitchFamily="34" charset="0"/>
              </a:rPr>
              <a:t> </a:t>
            </a:r>
            <a:r>
              <a:rPr lang="en-GB" altLang="ja-JP" b="1" u="sng">
                <a:solidFill>
                  <a:srgbClr val="FF0000"/>
                </a:solidFill>
                <a:latin typeface="Arial" panose="020B0604020202020204" pitchFamily="34" charset="0"/>
                <a:ea typeface="ＭＳ Ｐゴシック" panose="020B0600070205080204" pitchFamily="34" charset="-128"/>
                <a:cs typeface="Arial" panose="020B0604020202020204" pitchFamily="34" charset="0"/>
              </a:rPr>
              <a:t>CLICK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Ryan is 15, his friends are  </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Azuben and Lowri, (who have been dating for 3 months).</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Then there</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Marcus, Kat and Naomi. They all go to the same school and are in year 10.</a:t>
            </a:r>
          </a:p>
          <a:p>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BE47822-0547-CB46-B0D5-AD9672117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1CC7FD3-4F6A-5442-8CE5-366BE818854B}" type="slidenum">
              <a:rPr lang="en-GB" altLang="en-US"/>
              <a:pPr eaLnBrk="1" hangingPunct="1"/>
              <a:t>3</a:t>
            </a:fld>
            <a:endParaRPr lang="en-GB" altLang="en-US"/>
          </a:p>
        </p:txBody>
      </p:sp>
      <p:sp>
        <p:nvSpPr>
          <p:cNvPr id="14339" name="Rectangle 2">
            <a:extLst>
              <a:ext uri="{FF2B5EF4-FFF2-40B4-BE49-F238E27FC236}">
                <a16:creationId xmlns:a16="http://schemas.microsoft.com/office/drawing/2014/main" id="{D36206E9-86C6-F643-BAA8-5CE6A784E465}"/>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ED7AD120-3FE3-BB40-8D35-9F2CD11D38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Lowri and Naomi are best friends.</a:t>
            </a:r>
          </a:p>
          <a:p>
            <a:pPr algn="just"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Ryan and Marcus had been best mates since primary school </a:t>
            </a:r>
          </a:p>
          <a:p>
            <a:pPr algn="just"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and they both fancied Kat – she secretly has a crush on Ryan, but was good friends with Marcus.</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All of them had Facebook accounts and kept in touch through texts throughout the day.</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1FBF6EC-DC1E-C44E-8F71-B1BF3454066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EB7CEC2-9278-7847-9051-4AFAD74B94AC}" type="slidenum">
              <a:rPr lang="en-GB" altLang="en-US" sz="1200"/>
              <a:pPr algn="r" eaLnBrk="1" hangingPunct="1"/>
              <a:t>4</a:t>
            </a:fld>
            <a:endParaRPr lang="en-GB" altLang="en-US" sz="1200"/>
          </a:p>
        </p:txBody>
      </p:sp>
      <p:sp>
        <p:nvSpPr>
          <p:cNvPr id="15363" name="Rectangle 2">
            <a:extLst>
              <a:ext uri="{FF2B5EF4-FFF2-40B4-BE49-F238E27FC236}">
                <a16:creationId xmlns:a16="http://schemas.microsoft.com/office/drawing/2014/main" id="{E3927371-B712-6441-B654-B0BA2D886380}"/>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2657E6B2-97AB-D14E-B7D4-5F85B996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b="1" u="sng">
                <a:latin typeface="Arial" panose="020B0604020202020204" pitchFamily="34" charset="0"/>
                <a:ea typeface="ＭＳ Ｐゴシック" panose="020B0600070205080204" pitchFamily="34" charset="-128"/>
                <a:cs typeface="Arial" panose="020B0604020202020204" pitchFamily="34" charset="0"/>
              </a:rPr>
              <a:t> </a:t>
            </a:r>
            <a:r>
              <a:rPr lang="en-GB" altLang="en-US">
                <a:latin typeface="Arial" panose="020B0604020202020204" pitchFamily="34" charset="0"/>
                <a:ea typeface="ＭＳ Ｐゴシック" panose="020B0600070205080204" pitchFamily="34" charset="-128"/>
                <a:cs typeface="Arial" panose="020B0604020202020204" pitchFamily="34" charset="0"/>
              </a:rPr>
              <a:t>Lowri and Azuben would send photos back and forth to each other regularly. The photos were silly but harmless. </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Azuben would some times show some of the photos Lowri sent him, to the rest of the group. </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23F226F-F23E-D141-8F1A-FD539EFDC57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C571009-751A-3B4F-BD63-9CC2462DBEC9}" type="slidenum">
              <a:rPr lang="en-GB" altLang="en-US" sz="1200"/>
              <a:pPr algn="r" eaLnBrk="1" hangingPunct="1"/>
              <a:t>5</a:t>
            </a:fld>
            <a:endParaRPr lang="en-GB" altLang="en-US" sz="1200"/>
          </a:p>
        </p:txBody>
      </p:sp>
      <p:sp>
        <p:nvSpPr>
          <p:cNvPr id="16387" name="Rectangle 2">
            <a:extLst>
              <a:ext uri="{FF2B5EF4-FFF2-40B4-BE49-F238E27FC236}">
                <a16:creationId xmlns:a16="http://schemas.microsoft.com/office/drawing/2014/main" id="{EF42DACD-102C-A946-B76F-EEE804BF8A38}"/>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1123AE15-F136-9A47-A422-39E5DCF24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Marcus wanted Lowri to send Azuben a topless picture for fun. Azuben thought that it was a good idea and begun to pressurise Lowri into sending a naked picture. He promised to keep it a secret. After a lot of nagging and at times perhaps up to 20 texts a day she gave in and sent the topless picture. </a:t>
            </a:r>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92DAB82-895E-074F-BF3F-D763B3862AD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0A3F664-790D-894F-8F68-3621774C188D}" type="slidenum">
              <a:rPr lang="en-GB" altLang="en-US" sz="1200"/>
              <a:pPr algn="r" eaLnBrk="1" hangingPunct="1"/>
              <a:t>6</a:t>
            </a:fld>
            <a:endParaRPr lang="en-GB" altLang="en-US" sz="1200"/>
          </a:p>
        </p:txBody>
      </p:sp>
      <p:sp>
        <p:nvSpPr>
          <p:cNvPr id="17411" name="Rectangle 2">
            <a:extLst>
              <a:ext uri="{FF2B5EF4-FFF2-40B4-BE49-F238E27FC236}">
                <a16:creationId xmlns:a16="http://schemas.microsoft.com/office/drawing/2014/main" id="{5B2C00F8-4347-794C-8015-1BB5D072AEA0}"/>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C0EA395A-0CE7-A041-8E28-A3F3E8564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Azuben told Ryan and Marcus about the picture .</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Ryan told Azuben to get rid of the picture as he had read somewhere that if you got caught with it on your phone you could get into trouble. </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en-US">
                <a:latin typeface="Arial" panose="020B0604020202020204" pitchFamily="34" charset="0"/>
                <a:ea typeface="ＭＳ Ｐゴシック" panose="020B0600070205080204" pitchFamily="34" charset="-128"/>
                <a:cs typeface="Arial" panose="020B0604020202020204" pitchFamily="34" charset="0"/>
              </a:rPr>
              <a:t> Marcus on the other hand nagged Azuben senseless for a look, saying he didn't</a:t>
            </a:r>
            <a:r>
              <a:rPr lang="en-GB" altLang="ja-JP">
                <a:latin typeface="Arial" panose="020B0604020202020204" pitchFamily="34" charset="0"/>
                <a:ea typeface="ＭＳ Ｐゴシック" panose="020B0600070205080204" pitchFamily="34" charset="-128"/>
                <a:cs typeface="Arial" panose="020B0604020202020204" pitchFamily="34" charset="0"/>
              </a:rPr>
              <a:t>  believe him and that he was just making it up. Azuben caved in under the pressure from Marcus and sent him Lowri</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photo. </a:t>
            </a:r>
          </a:p>
          <a:p>
            <a:pPr algn="just"/>
            <a:r>
              <a:rPr lang="en-GB" altLang="ja-JP"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ja-JP">
                <a:latin typeface="Arial" panose="020B0604020202020204" pitchFamily="34" charset="0"/>
                <a:ea typeface="ＭＳ Ｐゴシック" panose="020B0600070205080204" pitchFamily="34" charset="-128"/>
                <a:cs typeface="Arial" panose="020B0604020202020204" pitchFamily="34" charset="0"/>
              </a:rPr>
              <a:t> Marcus immediately sent it to everyone in the group.</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76A4EB5-90A9-2742-9EE0-25DC5EB278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63ED9A8F-4C76-D649-8577-9361A9B13BF8}" type="slidenum">
              <a:rPr lang="en-GB" altLang="en-US" sz="1200"/>
              <a:pPr algn="r" eaLnBrk="1" hangingPunct="1"/>
              <a:t>7</a:t>
            </a:fld>
            <a:endParaRPr lang="en-GB" altLang="en-US" sz="1200"/>
          </a:p>
        </p:txBody>
      </p:sp>
      <p:sp>
        <p:nvSpPr>
          <p:cNvPr id="18435" name="Rectangle 2">
            <a:extLst>
              <a:ext uri="{FF2B5EF4-FFF2-40B4-BE49-F238E27FC236}">
                <a16:creationId xmlns:a16="http://schemas.microsoft.com/office/drawing/2014/main" id="{507EE23A-ADD1-BA4D-99E1-C1646C4E5FB6}"/>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3684D56E-0D36-5843-A618-1850B2B82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It was extremely embarrassing for Lowri, she was devastated that Marcus would do such a thing. She was just thankful that it was only her closest friends who had seen it, and begged them to delete it off their phones.</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36CB443-408D-3D4C-B4E0-3D16EB3AA26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ABF53C7C-BCE1-1045-BD70-402A18CD94C0}" type="slidenum">
              <a:rPr lang="en-GB" altLang="en-US" sz="1200"/>
              <a:pPr algn="r" eaLnBrk="1" hangingPunct="1"/>
              <a:t>8</a:t>
            </a:fld>
            <a:endParaRPr lang="en-GB" altLang="en-US" sz="1200"/>
          </a:p>
        </p:txBody>
      </p:sp>
      <p:sp>
        <p:nvSpPr>
          <p:cNvPr id="19459" name="Rectangle 2">
            <a:extLst>
              <a:ext uri="{FF2B5EF4-FFF2-40B4-BE49-F238E27FC236}">
                <a16:creationId xmlns:a16="http://schemas.microsoft.com/office/drawing/2014/main" id="{F3617E88-C3A3-8E40-9ADD-F0A689843C17}"/>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DFBABE32-677D-2645-B00C-21A6A1599E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After school Marcus called at Ryan</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house. </a:t>
            </a:r>
          </a:p>
          <a:p>
            <a:pPr algn="just"/>
            <a:r>
              <a:rPr lang="en-GB" altLang="ja-JP">
                <a:latin typeface="Arial" panose="020B0604020202020204" pitchFamily="34" charset="0"/>
                <a:ea typeface="ＭＳ Ｐゴシック" panose="020B0600070205080204" pitchFamily="34" charset="-128"/>
                <a:cs typeface="Arial" panose="020B0604020202020204" pitchFamily="34" charset="0"/>
              </a:rPr>
              <a:t>Ryan was speaking on his phone with Kat, they were both shocked about the photo they had received. </a:t>
            </a:r>
            <a:r>
              <a:rPr lang="en-GB" altLang="ja-JP"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ja-JP">
                <a:latin typeface="Arial" panose="020B0604020202020204" pitchFamily="34" charset="0"/>
                <a:ea typeface="ＭＳ Ｐゴシック" panose="020B0600070205080204" pitchFamily="34" charset="-128"/>
                <a:cs typeface="Arial" panose="020B0604020202020204" pitchFamily="34" charset="0"/>
              </a:rPr>
              <a:t> Kat said she had deleted it as soon as she had received it and Naomi had done the same. Ryan said that he would be doing the same. Marcus arrived just as Ryan was ending his chat with Kat.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Marcus was annoyed with Ryan as he appeared to be getting too cosy with Kat. He did something dreadful whilst Ryan was making a cup of tea in the kitchen. He checked Ryan</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phone, to find that Ryan was still logged into his Facebook page. </a:t>
            </a:r>
          </a:p>
          <a:p>
            <a:pPr algn="just"/>
            <a:r>
              <a:rPr lang="en-GB" altLang="ja-JP"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r>
              <a:rPr lang="en-GB" altLang="ja-JP">
                <a:latin typeface="Arial" panose="020B0604020202020204" pitchFamily="34" charset="0"/>
                <a:ea typeface="ＭＳ Ｐゴシック" panose="020B0600070205080204" pitchFamily="34" charset="-128"/>
                <a:cs typeface="Arial" panose="020B0604020202020204" pitchFamily="34" charset="0"/>
              </a:rPr>
              <a:t> He found the picture of Lowri in Ryan</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messages and posted the topless picture on Lowri</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wall. He wrote something uncomplimentary pretending to be Ryan. Using his own phone, Marcus texted the rest of the group, telling them what Ryan was supposed to have done.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By the time Ryan came back into the room the damage was done and Marcus had gone. </a:t>
            </a:r>
          </a:p>
          <a:p>
            <a:pPr algn="just"/>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45CBEFA-2C98-A94B-BCC1-3D8422DACC2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F89202E-C69C-C44A-A082-84FB53DFC544}" type="slidenum">
              <a:rPr lang="en-GB" altLang="en-US" sz="1200"/>
              <a:pPr algn="r" eaLnBrk="1" hangingPunct="1"/>
              <a:t>9</a:t>
            </a:fld>
            <a:endParaRPr lang="en-GB" altLang="en-US" sz="1200"/>
          </a:p>
        </p:txBody>
      </p:sp>
      <p:sp>
        <p:nvSpPr>
          <p:cNvPr id="20483" name="Rectangle 2">
            <a:extLst>
              <a:ext uri="{FF2B5EF4-FFF2-40B4-BE49-F238E27FC236}">
                <a16:creationId xmlns:a16="http://schemas.microsoft.com/office/drawing/2014/main" id="{A9727DAD-2FC5-1E49-A374-10306566903A}"/>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C05493F1-66CF-FD4B-94E2-41ACCE270A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Lowri was devastated. Her family who were also in her friends list were very angry. Although Ryan had taken down the photo as soon as he realised what had happened, the picture was now widely available and difficult to take down – it would circulate for a long time to come. Lowri</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family contacted the Police and an investigation began.</a:t>
            </a:r>
          </a:p>
          <a:p>
            <a:endParaRPr lang="en-GB" altLang="ja-JP">
              <a:latin typeface="Arial" panose="020B0604020202020204" pitchFamily="34" charset="0"/>
              <a:ea typeface="ＭＳ Ｐゴシック" panose="020B0600070205080204" pitchFamily="34" charset="-128"/>
              <a:cs typeface="Arial" panose="020B0604020202020204" pitchFamily="34" charset="0"/>
            </a:endParaRPr>
          </a:p>
          <a:p>
            <a:r>
              <a:rPr lang="en-GB" altLang="ja-JP" b="1">
                <a:solidFill>
                  <a:srgbClr val="FF0000"/>
                </a:solidFill>
                <a:latin typeface="Arial" panose="020B0604020202020204" pitchFamily="34" charset="0"/>
                <a:ea typeface="ＭＳ Ｐゴシック" panose="020B0600070205080204" pitchFamily="34" charset="-128"/>
                <a:cs typeface="Arial" panose="020B0604020202020204" pitchFamily="34" charset="0"/>
              </a:rPr>
              <a:t>End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5D65600A-0E22-4041-B478-1A4D93F227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71F8FE4-AD82-7541-B217-77BB317C85C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1148486-2756-7C4C-A54D-D810407E9498}"/>
              </a:ext>
            </a:extLst>
          </p:cNvPr>
          <p:cNvSpPr>
            <a:spLocks noGrp="1" noChangeArrowheads="1"/>
          </p:cNvSpPr>
          <p:nvPr>
            <p:ph type="sldNum" sz="quarter" idx="12"/>
          </p:nvPr>
        </p:nvSpPr>
        <p:spPr>
          <a:ln/>
        </p:spPr>
        <p:txBody>
          <a:bodyPr/>
          <a:lstStyle>
            <a:lvl1pPr>
              <a:defRPr/>
            </a:lvl1pPr>
          </a:lstStyle>
          <a:p>
            <a:fld id="{09269EC4-C612-4745-ADEC-B81F690B0875}" type="slidenum">
              <a:rPr lang="en-GB" altLang="en-US"/>
              <a:pPr/>
              <a:t>‹#›</a:t>
            </a:fld>
            <a:endParaRPr lang="en-GB" altLang="en-US"/>
          </a:p>
        </p:txBody>
      </p:sp>
    </p:spTree>
    <p:extLst>
      <p:ext uri="{BB962C8B-B14F-4D97-AF65-F5344CB8AC3E}">
        <p14:creationId xmlns:p14="http://schemas.microsoft.com/office/powerpoint/2010/main" val="39928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A65FD6F-7B52-E14F-AA6E-5D715F345A2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988F27-59E6-3A4C-9DCD-BB50C935227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FFF9FDB-80CB-9041-87CC-5049F52C09A0}"/>
              </a:ext>
            </a:extLst>
          </p:cNvPr>
          <p:cNvSpPr>
            <a:spLocks noGrp="1" noChangeArrowheads="1"/>
          </p:cNvSpPr>
          <p:nvPr>
            <p:ph type="sldNum" sz="quarter" idx="12"/>
          </p:nvPr>
        </p:nvSpPr>
        <p:spPr>
          <a:ln/>
        </p:spPr>
        <p:txBody>
          <a:bodyPr/>
          <a:lstStyle>
            <a:lvl1pPr>
              <a:defRPr/>
            </a:lvl1pPr>
          </a:lstStyle>
          <a:p>
            <a:fld id="{FD0AF5BC-1F24-5346-99B7-0483569350DD}" type="slidenum">
              <a:rPr lang="en-GB" altLang="en-US"/>
              <a:pPr/>
              <a:t>‹#›</a:t>
            </a:fld>
            <a:endParaRPr lang="en-GB" altLang="en-US"/>
          </a:p>
        </p:txBody>
      </p:sp>
    </p:spTree>
    <p:extLst>
      <p:ext uri="{BB962C8B-B14F-4D97-AF65-F5344CB8AC3E}">
        <p14:creationId xmlns:p14="http://schemas.microsoft.com/office/powerpoint/2010/main" val="16010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E5EAA51B-B73B-274E-A424-43B6AD16A6F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2B6F3DD-0397-9349-B0FE-CA6818A74E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BE12D08-CD65-3F4A-8A37-020B76EE3E14}"/>
              </a:ext>
            </a:extLst>
          </p:cNvPr>
          <p:cNvSpPr>
            <a:spLocks noGrp="1" noChangeArrowheads="1"/>
          </p:cNvSpPr>
          <p:nvPr>
            <p:ph type="sldNum" sz="quarter" idx="12"/>
          </p:nvPr>
        </p:nvSpPr>
        <p:spPr>
          <a:ln/>
        </p:spPr>
        <p:txBody>
          <a:bodyPr/>
          <a:lstStyle>
            <a:lvl1pPr>
              <a:defRPr/>
            </a:lvl1pPr>
          </a:lstStyle>
          <a:p>
            <a:fld id="{4B12C0BC-991C-A54C-88CF-3B779A95DCB4}" type="slidenum">
              <a:rPr lang="en-GB" altLang="en-US"/>
              <a:pPr/>
              <a:t>‹#›</a:t>
            </a:fld>
            <a:endParaRPr lang="en-GB" altLang="en-US"/>
          </a:p>
        </p:txBody>
      </p:sp>
    </p:spTree>
    <p:extLst>
      <p:ext uri="{BB962C8B-B14F-4D97-AF65-F5344CB8AC3E}">
        <p14:creationId xmlns:p14="http://schemas.microsoft.com/office/powerpoint/2010/main" val="39465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89FB7C96-052A-E140-9C4C-0D1BF191A37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04EAD53-3E7A-9C47-BB52-2A9C9E32705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ED6933D-7766-A549-A1A3-2FA70616DB2A}"/>
              </a:ext>
            </a:extLst>
          </p:cNvPr>
          <p:cNvSpPr>
            <a:spLocks noGrp="1" noChangeArrowheads="1"/>
          </p:cNvSpPr>
          <p:nvPr>
            <p:ph type="sldNum" sz="quarter" idx="12"/>
          </p:nvPr>
        </p:nvSpPr>
        <p:spPr>
          <a:ln/>
        </p:spPr>
        <p:txBody>
          <a:bodyPr/>
          <a:lstStyle>
            <a:lvl1pPr>
              <a:defRPr/>
            </a:lvl1pPr>
          </a:lstStyle>
          <a:p>
            <a:fld id="{DF20FD83-703F-E145-B40A-2ECC3D87A183}" type="slidenum">
              <a:rPr lang="en-GB" altLang="en-US"/>
              <a:pPr/>
              <a:t>‹#›</a:t>
            </a:fld>
            <a:endParaRPr lang="en-GB" altLang="en-US"/>
          </a:p>
        </p:txBody>
      </p:sp>
    </p:spTree>
    <p:extLst>
      <p:ext uri="{BB962C8B-B14F-4D97-AF65-F5344CB8AC3E}">
        <p14:creationId xmlns:p14="http://schemas.microsoft.com/office/powerpoint/2010/main" val="177211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B086836C-BE14-7A45-AC1C-E7234BCEE67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5AF743-7E0E-D145-A949-18CD673B57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26E227E-B349-F146-93D6-47EAF9FC43B1}"/>
              </a:ext>
            </a:extLst>
          </p:cNvPr>
          <p:cNvSpPr>
            <a:spLocks noGrp="1" noChangeArrowheads="1"/>
          </p:cNvSpPr>
          <p:nvPr>
            <p:ph type="sldNum" sz="quarter" idx="12"/>
          </p:nvPr>
        </p:nvSpPr>
        <p:spPr>
          <a:ln/>
        </p:spPr>
        <p:txBody>
          <a:bodyPr/>
          <a:lstStyle>
            <a:lvl1pPr>
              <a:defRPr/>
            </a:lvl1pPr>
          </a:lstStyle>
          <a:p>
            <a:fld id="{BD6CE481-323B-984F-906E-16764737979F}" type="slidenum">
              <a:rPr lang="en-GB" altLang="en-US"/>
              <a:pPr/>
              <a:t>‹#›</a:t>
            </a:fld>
            <a:endParaRPr lang="en-GB" altLang="en-US"/>
          </a:p>
        </p:txBody>
      </p:sp>
    </p:spTree>
    <p:extLst>
      <p:ext uri="{BB962C8B-B14F-4D97-AF65-F5344CB8AC3E}">
        <p14:creationId xmlns:p14="http://schemas.microsoft.com/office/powerpoint/2010/main" val="98041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7F6B7802-004B-3E4E-AADF-D39D47171DB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A5C29E3-CE76-C94F-9774-F5345AF9F56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D556058-0183-1C42-A7F0-39B30CBAFD8F}"/>
              </a:ext>
            </a:extLst>
          </p:cNvPr>
          <p:cNvSpPr>
            <a:spLocks noGrp="1" noChangeArrowheads="1"/>
          </p:cNvSpPr>
          <p:nvPr>
            <p:ph type="sldNum" sz="quarter" idx="12"/>
          </p:nvPr>
        </p:nvSpPr>
        <p:spPr>
          <a:ln/>
        </p:spPr>
        <p:txBody>
          <a:bodyPr/>
          <a:lstStyle>
            <a:lvl1pPr>
              <a:defRPr/>
            </a:lvl1pPr>
          </a:lstStyle>
          <a:p>
            <a:fld id="{052D5007-6FCE-4346-A765-C8C48D3E424A}" type="slidenum">
              <a:rPr lang="en-GB" altLang="en-US"/>
              <a:pPr/>
              <a:t>‹#›</a:t>
            </a:fld>
            <a:endParaRPr lang="en-GB" altLang="en-US"/>
          </a:p>
        </p:txBody>
      </p:sp>
    </p:spTree>
    <p:extLst>
      <p:ext uri="{BB962C8B-B14F-4D97-AF65-F5344CB8AC3E}">
        <p14:creationId xmlns:p14="http://schemas.microsoft.com/office/powerpoint/2010/main" val="272574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971BC6B-269D-EF4B-9CF2-DFDE78BF829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6CF18E7-9232-6645-A673-8ACAD7C024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5056BD8-009C-FF4E-8AA2-1865048EEDB4}"/>
              </a:ext>
            </a:extLst>
          </p:cNvPr>
          <p:cNvSpPr>
            <a:spLocks noGrp="1" noChangeArrowheads="1"/>
          </p:cNvSpPr>
          <p:nvPr>
            <p:ph type="sldNum" sz="quarter" idx="12"/>
          </p:nvPr>
        </p:nvSpPr>
        <p:spPr>
          <a:ln/>
        </p:spPr>
        <p:txBody>
          <a:bodyPr/>
          <a:lstStyle>
            <a:lvl1pPr>
              <a:defRPr/>
            </a:lvl1pPr>
          </a:lstStyle>
          <a:p>
            <a:fld id="{D166EE98-6692-D84B-A70E-66BAAF86EE7A}" type="slidenum">
              <a:rPr lang="en-GB" altLang="en-US"/>
              <a:pPr/>
              <a:t>‹#›</a:t>
            </a:fld>
            <a:endParaRPr lang="en-GB" altLang="en-US"/>
          </a:p>
        </p:txBody>
      </p:sp>
    </p:spTree>
    <p:extLst>
      <p:ext uri="{BB962C8B-B14F-4D97-AF65-F5344CB8AC3E}">
        <p14:creationId xmlns:p14="http://schemas.microsoft.com/office/powerpoint/2010/main" val="210629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4144CE10-792B-F346-B177-95DFA6F556D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136417-1145-6843-8AB5-43E5C9BFFD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5BBDD7E4-F7A1-8745-B7FD-BBE1A3F54FB1}"/>
              </a:ext>
            </a:extLst>
          </p:cNvPr>
          <p:cNvSpPr>
            <a:spLocks noGrp="1" noChangeArrowheads="1"/>
          </p:cNvSpPr>
          <p:nvPr>
            <p:ph type="sldNum" sz="quarter" idx="12"/>
          </p:nvPr>
        </p:nvSpPr>
        <p:spPr>
          <a:ln/>
        </p:spPr>
        <p:txBody>
          <a:bodyPr/>
          <a:lstStyle>
            <a:lvl1pPr>
              <a:defRPr/>
            </a:lvl1pPr>
          </a:lstStyle>
          <a:p>
            <a:fld id="{5D8E65F1-875B-E348-B72C-A19B971D6301}" type="slidenum">
              <a:rPr lang="en-GB" altLang="en-US"/>
              <a:pPr/>
              <a:t>‹#›</a:t>
            </a:fld>
            <a:endParaRPr lang="en-GB" altLang="en-US"/>
          </a:p>
        </p:txBody>
      </p:sp>
    </p:spTree>
    <p:extLst>
      <p:ext uri="{BB962C8B-B14F-4D97-AF65-F5344CB8AC3E}">
        <p14:creationId xmlns:p14="http://schemas.microsoft.com/office/powerpoint/2010/main" val="122675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4FF7086F-B499-9844-AABA-96CAE223691D}"/>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055AFA9-4906-744A-98E8-5FCD0017FF1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23F7DEC9-0B69-704E-B503-757FBB223C1E}"/>
              </a:ext>
            </a:extLst>
          </p:cNvPr>
          <p:cNvSpPr>
            <a:spLocks noGrp="1" noChangeArrowheads="1"/>
          </p:cNvSpPr>
          <p:nvPr>
            <p:ph type="sldNum" sz="quarter" idx="12"/>
          </p:nvPr>
        </p:nvSpPr>
        <p:spPr>
          <a:ln/>
        </p:spPr>
        <p:txBody>
          <a:bodyPr/>
          <a:lstStyle>
            <a:lvl1pPr>
              <a:defRPr/>
            </a:lvl1pPr>
          </a:lstStyle>
          <a:p>
            <a:fld id="{FA2D4E4F-EB64-1043-B948-E4FF114FF62B}" type="slidenum">
              <a:rPr lang="en-GB" altLang="en-US"/>
              <a:pPr/>
              <a:t>‹#›</a:t>
            </a:fld>
            <a:endParaRPr lang="en-GB" altLang="en-US"/>
          </a:p>
        </p:txBody>
      </p:sp>
    </p:spTree>
    <p:extLst>
      <p:ext uri="{BB962C8B-B14F-4D97-AF65-F5344CB8AC3E}">
        <p14:creationId xmlns:p14="http://schemas.microsoft.com/office/powerpoint/2010/main" val="160176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70404C-7344-9C44-8AD5-AE3F86B84F3B}"/>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B4537321-061D-C94D-9599-BBCA44116F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946CD711-8B1B-9446-911D-1E1AE70CF697}"/>
              </a:ext>
            </a:extLst>
          </p:cNvPr>
          <p:cNvSpPr>
            <a:spLocks noGrp="1" noChangeArrowheads="1"/>
          </p:cNvSpPr>
          <p:nvPr>
            <p:ph type="sldNum" sz="quarter" idx="12"/>
          </p:nvPr>
        </p:nvSpPr>
        <p:spPr>
          <a:ln/>
        </p:spPr>
        <p:txBody>
          <a:bodyPr/>
          <a:lstStyle>
            <a:lvl1pPr>
              <a:defRPr/>
            </a:lvl1pPr>
          </a:lstStyle>
          <a:p>
            <a:fld id="{BCA81636-C126-FF42-9FA6-1A308B169768}" type="slidenum">
              <a:rPr lang="en-GB" altLang="en-US"/>
              <a:pPr/>
              <a:t>‹#›</a:t>
            </a:fld>
            <a:endParaRPr lang="en-GB" altLang="en-US"/>
          </a:p>
        </p:txBody>
      </p:sp>
    </p:spTree>
    <p:extLst>
      <p:ext uri="{BB962C8B-B14F-4D97-AF65-F5344CB8AC3E}">
        <p14:creationId xmlns:p14="http://schemas.microsoft.com/office/powerpoint/2010/main" val="255560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D5C0E81F-F1F8-FB4B-8042-C28C5908F71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8D74DAA-A0BA-C440-8DF8-0FDEB2D914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D671D07-E787-B24A-BE7E-427E8C03A8EA}"/>
              </a:ext>
            </a:extLst>
          </p:cNvPr>
          <p:cNvSpPr>
            <a:spLocks noGrp="1" noChangeArrowheads="1"/>
          </p:cNvSpPr>
          <p:nvPr>
            <p:ph type="sldNum" sz="quarter" idx="12"/>
          </p:nvPr>
        </p:nvSpPr>
        <p:spPr>
          <a:ln/>
        </p:spPr>
        <p:txBody>
          <a:bodyPr/>
          <a:lstStyle>
            <a:lvl1pPr>
              <a:defRPr/>
            </a:lvl1pPr>
          </a:lstStyle>
          <a:p>
            <a:fld id="{EC32965D-1588-D849-B9B5-CE22D901CF88}" type="slidenum">
              <a:rPr lang="en-GB" altLang="en-US"/>
              <a:pPr/>
              <a:t>‹#›</a:t>
            </a:fld>
            <a:endParaRPr lang="en-GB" altLang="en-US"/>
          </a:p>
        </p:txBody>
      </p:sp>
    </p:spTree>
    <p:extLst>
      <p:ext uri="{BB962C8B-B14F-4D97-AF65-F5344CB8AC3E}">
        <p14:creationId xmlns:p14="http://schemas.microsoft.com/office/powerpoint/2010/main" val="390261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5F1FEEEE-3438-114E-ADA4-E6D4F599B78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A2E0F57-83C4-B249-89F6-B9B70E1562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606F791-CA90-7345-9558-A94FB5FF5B8B}"/>
              </a:ext>
            </a:extLst>
          </p:cNvPr>
          <p:cNvSpPr>
            <a:spLocks noGrp="1" noChangeArrowheads="1"/>
          </p:cNvSpPr>
          <p:nvPr>
            <p:ph type="sldNum" sz="quarter" idx="12"/>
          </p:nvPr>
        </p:nvSpPr>
        <p:spPr>
          <a:ln/>
        </p:spPr>
        <p:txBody>
          <a:bodyPr/>
          <a:lstStyle>
            <a:lvl1pPr>
              <a:defRPr/>
            </a:lvl1pPr>
          </a:lstStyle>
          <a:p>
            <a:fld id="{53E56495-626D-5246-9CAC-8C9ED1932EA3}" type="slidenum">
              <a:rPr lang="en-GB" altLang="en-US"/>
              <a:pPr/>
              <a:t>‹#›</a:t>
            </a:fld>
            <a:endParaRPr lang="en-GB" altLang="en-US"/>
          </a:p>
        </p:txBody>
      </p:sp>
    </p:spTree>
    <p:extLst>
      <p:ext uri="{BB962C8B-B14F-4D97-AF65-F5344CB8AC3E}">
        <p14:creationId xmlns:p14="http://schemas.microsoft.com/office/powerpoint/2010/main" val="161827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6B4E0E-559B-724E-84B9-E629FAFFEF4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8DBCA6F-28C0-034F-AACF-87B2D2A2791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26B6C5C8-95A6-1B4D-ABD9-57045F00A0B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3" charset="0"/>
                <a:ea typeface="Arial" pitchFamily="33" charset="0"/>
                <a:cs typeface="Arial" pitchFamily="33" charset="0"/>
              </a:defRPr>
            </a:lvl1pPr>
          </a:lstStyle>
          <a:p>
            <a:pPr>
              <a:defRPr/>
            </a:pPr>
            <a:endParaRPr lang="en-GB"/>
          </a:p>
        </p:txBody>
      </p:sp>
      <p:sp>
        <p:nvSpPr>
          <p:cNvPr id="1029" name="Rectangle 5">
            <a:extLst>
              <a:ext uri="{FF2B5EF4-FFF2-40B4-BE49-F238E27FC236}">
                <a16:creationId xmlns:a16="http://schemas.microsoft.com/office/drawing/2014/main" id="{4058C76C-BB9D-9E47-8080-68CC51AEC8D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3" charset="0"/>
                <a:ea typeface="Arial" pitchFamily="33" charset="0"/>
                <a:cs typeface="Arial" pitchFamily="33" charset="0"/>
              </a:defRPr>
            </a:lvl1pPr>
          </a:lstStyle>
          <a:p>
            <a:pPr>
              <a:defRPr/>
            </a:pPr>
            <a:endParaRPr lang="en-GB"/>
          </a:p>
        </p:txBody>
      </p:sp>
      <p:sp>
        <p:nvSpPr>
          <p:cNvPr id="1030" name="Rectangle 6">
            <a:extLst>
              <a:ext uri="{FF2B5EF4-FFF2-40B4-BE49-F238E27FC236}">
                <a16:creationId xmlns:a16="http://schemas.microsoft.com/office/drawing/2014/main" id="{C92655FD-34F3-8A49-AF3E-FB14BD7A9B6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CE222-2B7A-A849-90EF-234CBEF2954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2pPr>
      <a:lvl3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3pPr>
      <a:lvl4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4pPr>
      <a:lvl5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5pPr>
      <a:lvl6pPr marL="4572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6pPr>
      <a:lvl7pPr marL="9144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7pPr>
      <a:lvl8pPr marL="13716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8pPr>
      <a:lvl9pPr marL="18288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gif"/><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d files SAFETY TEMPLATE LANDSCAPE A4">
            <a:extLst>
              <a:ext uri="{FF2B5EF4-FFF2-40B4-BE49-F238E27FC236}">
                <a16:creationId xmlns:a16="http://schemas.microsoft.com/office/drawing/2014/main" id="{8B2B1EAE-B213-E04B-87B6-E66A7D4E8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5" descr="154933001">
            <a:extLst>
              <a:ext uri="{FF2B5EF4-FFF2-40B4-BE49-F238E27FC236}">
                <a16:creationId xmlns:a16="http://schemas.microsoft.com/office/drawing/2014/main" id="{22C8EAA0-BEEA-8B49-8741-0157D0BE6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4335">
            <a:off x="915988" y="741363"/>
            <a:ext cx="1292225" cy="1944687"/>
          </a:xfrm>
          <a:prstGeom prst="rect">
            <a:avLst/>
          </a:prstGeom>
          <a:noFill/>
          <a:ln w="57150">
            <a:solidFill>
              <a:srgbClr val="FD1F24"/>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16" descr="145035888">
            <a:extLst>
              <a:ext uri="{FF2B5EF4-FFF2-40B4-BE49-F238E27FC236}">
                <a16:creationId xmlns:a16="http://schemas.microsoft.com/office/drawing/2014/main" id="{869CA021-930D-DC41-AB38-1182AA843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2349500"/>
            <a:ext cx="1193800" cy="1800225"/>
          </a:xfrm>
          <a:prstGeom prst="rect">
            <a:avLst/>
          </a:prstGeom>
          <a:noFill/>
          <a:ln w="57150">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17" descr="97942707">
            <a:extLst>
              <a:ext uri="{FF2B5EF4-FFF2-40B4-BE49-F238E27FC236}">
                <a16:creationId xmlns:a16="http://schemas.microsoft.com/office/drawing/2014/main" id="{B898BC74-6BDB-764B-8475-E980FD694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3357">
            <a:off x="900113" y="4076700"/>
            <a:ext cx="1839912" cy="1262063"/>
          </a:xfrm>
          <a:prstGeom prst="rect">
            <a:avLst/>
          </a:prstGeom>
          <a:noFill/>
          <a:ln w="57150">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2054" name="Rectangle 18">
            <a:extLst>
              <a:ext uri="{FF2B5EF4-FFF2-40B4-BE49-F238E27FC236}">
                <a16:creationId xmlns:a16="http://schemas.microsoft.com/office/drawing/2014/main" id="{5DA2B2D4-1D58-9044-AC36-11AD78ADC744}"/>
              </a:ext>
            </a:extLst>
          </p:cNvPr>
          <p:cNvSpPr>
            <a:spLocks noChangeArrowheads="1"/>
          </p:cNvSpPr>
          <p:nvPr/>
        </p:nvSpPr>
        <p:spPr bwMode="auto">
          <a:xfrm>
            <a:off x="4356100" y="981075"/>
            <a:ext cx="2736850" cy="2808288"/>
          </a:xfrm>
          <a:prstGeom prst="rect">
            <a:avLst/>
          </a:prstGeom>
          <a:solidFill>
            <a:srgbClr val="33CC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55" name="WordArt 13">
            <a:extLst>
              <a:ext uri="{FF2B5EF4-FFF2-40B4-BE49-F238E27FC236}">
                <a16:creationId xmlns:a16="http://schemas.microsoft.com/office/drawing/2014/main" id="{9A978855-4840-3247-A00A-F4ED74DD2BCF}"/>
              </a:ext>
            </a:extLst>
          </p:cNvPr>
          <p:cNvSpPr>
            <a:spLocks noChangeArrowheads="1" noChangeShapeType="1" noTextEdit="1"/>
          </p:cNvSpPr>
          <p:nvPr/>
        </p:nvSpPr>
        <p:spPr bwMode="auto">
          <a:xfrm>
            <a:off x="4500563" y="1484313"/>
            <a:ext cx="2447925" cy="1914525"/>
          </a:xfrm>
          <a:prstGeom prst="rect">
            <a:avLst/>
          </a:prstGeom>
        </p:spPr>
        <p:txBody>
          <a:bodyPr wrap="none" fromWordArt="1">
            <a:prstTxWarp prst="textPlain">
              <a:avLst>
                <a:gd name="adj" fmla="val 50000"/>
              </a:avLst>
            </a:prstTxWarp>
          </a:bodyPr>
          <a:lstStyle/>
          <a:p>
            <a:pPr algn="ctr"/>
            <a:r>
              <a:rPr lang="en-GB" sz="3600" b="1" kern="10">
                <a:ln w="25400">
                  <a:solidFill>
                    <a:srgbClr val="990099"/>
                  </a:solidFill>
                  <a:round/>
                  <a:headEnd/>
                  <a:tailEnd/>
                </a:ln>
                <a:solidFill>
                  <a:srgbClr val="FFFFFF"/>
                </a:solidFill>
                <a:latin typeface="Comic Sans MS" panose="030F0902030302020204" pitchFamily="66" charset="0"/>
              </a:rPr>
              <a:t>Lowri’s </a:t>
            </a:r>
          </a:p>
          <a:p>
            <a:pPr algn="ctr"/>
            <a:r>
              <a:rPr lang="en-GB" sz="3600" b="1" kern="10">
                <a:ln w="25400">
                  <a:solidFill>
                    <a:srgbClr val="990099"/>
                  </a:solidFill>
                  <a:round/>
                  <a:headEnd/>
                  <a:tailEnd/>
                </a:ln>
                <a:solidFill>
                  <a:srgbClr val="FFFFFF"/>
                </a:solidFill>
                <a:latin typeface="Comic Sans MS" panose="030F0902030302020204" pitchFamily="66" charset="0"/>
              </a:rPr>
              <a:t>Story</a:t>
            </a:r>
          </a:p>
        </p:txBody>
      </p:sp>
      <p:sp>
        <p:nvSpPr>
          <p:cNvPr id="2056" name="TextBox 8">
            <a:extLst>
              <a:ext uri="{FF2B5EF4-FFF2-40B4-BE49-F238E27FC236}">
                <a16:creationId xmlns:a16="http://schemas.microsoft.com/office/drawing/2014/main" id="{ABD5C564-6F9C-A74C-9208-68F49CEF0B47}"/>
              </a:ext>
            </a:extLst>
          </p:cNvPr>
          <p:cNvSpPr txBox="1">
            <a:spLocks noChangeArrowheads="1"/>
          </p:cNvSpPr>
          <p:nvPr/>
        </p:nvSpPr>
        <p:spPr bwMode="auto">
          <a:xfrm>
            <a:off x="250825" y="623728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latin typeface="Comic Sans MS" panose="030F0902030302020204" pitchFamily="66" charset="0"/>
              </a:rPr>
              <a:t>Resource 3a</a:t>
            </a:r>
            <a:r>
              <a:rPr lang="en-GB" altLang="en-US"/>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d files SAFETY TEMPLATE LANDSCAPE A4">
            <a:extLst>
              <a:ext uri="{FF2B5EF4-FFF2-40B4-BE49-F238E27FC236}">
                <a16:creationId xmlns:a16="http://schemas.microsoft.com/office/drawing/2014/main" id="{59A39C09-78D2-E142-9C96-FC02E0CC9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4">
            <a:extLst>
              <a:ext uri="{FF2B5EF4-FFF2-40B4-BE49-F238E27FC236}">
                <a16:creationId xmlns:a16="http://schemas.microsoft.com/office/drawing/2014/main" id="{9C55B626-5E5F-0F47-9988-D50AF1F30AA5}"/>
              </a:ext>
            </a:extLst>
          </p:cNvPr>
          <p:cNvSpPr>
            <a:spLocks noChangeArrowheads="1" noChangeShapeType="1" noTextEdit="1"/>
          </p:cNvSpPr>
          <p:nvPr/>
        </p:nvSpPr>
        <p:spPr bwMode="auto">
          <a:xfrm>
            <a:off x="684213" y="476250"/>
            <a:ext cx="2971800" cy="704850"/>
          </a:xfrm>
          <a:prstGeom prst="rect">
            <a:avLst/>
          </a:prstGeom>
        </p:spPr>
        <p:txBody>
          <a:bodyPr wrap="none" fromWordArt="1">
            <a:prstTxWarp prst="textPlain">
              <a:avLst>
                <a:gd name="adj" fmla="val 50000"/>
              </a:avLst>
            </a:prstTxWarp>
          </a:bodyPr>
          <a:lstStyle/>
          <a:p>
            <a:pPr algn="ctr"/>
            <a:r>
              <a:rPr lang="en-GB" sz="4000" b="1" kern="10">
                <a:ln w="19050">
                  <a:solidFill>
                    <a:srgbClr val="99CCFF"/>
                  </a:solidFill>
                  <a:round/>
                  <a:headEnd/>
                  <a:tailEnd/>
                </a:ln>
                <a:solidFill>
                  <a:srgbClr val="0066CC"/>
                </a:solidFill>
                <a:effectLst>
                  <a:outerShdw dist="35921" dir="2700000" algn="ctr" rotWithShape="0">
                    <a:srgbClr val="990000">
                      <a:alpha val="74997"/>
                    </a:srgbClr>
                  </a:outerShdw>
                </a:effectLst>
                <a:latin typeface="Comic Sans MS" panose="030F0902030302020204" pitchFamily="66" charset="0"/>
              </a:rPr>
              <a:t>Lowri’s story</a:t>
            </a:r>
          </a:p>
        </p:txBody>
      </p:sp>
      <p:pic>
        <p:nvPicPr>
          <p:cNvPr id="3076" name="Picture 6" descr="High-Res Stock Photography: Man on background">
            <a:extLst>
              <a:ext uri="{FF2B5EF4-FFF2-40B4-BE49-F238E27FC236}">
                <a16:creationId xmlns:a16="http://schemas.microsoft.com/office/drawing/2014/main" id="{49D2DB54-A9F2-CB42-9DD2-170FF7F0F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484313"/>
            <a:ext cx="196215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7">
            <a:extLst>
              <a:ext uri="{FF2B5EF4-FFF2-40B4-BE49-F238E27FC236}">
                <a16:creationId xmlns:a16="http://schemas.microsoft.com/office/drawing/2014/main" id="{6F91ABB5-CEDE-2545-ACAC-E7C3C95C9840}"/>
              </a:ext>
            </a:extLst>
          </p:cNvPr>
          <p:cNvSpPr>
            <a:spLocks noChangeArrowheads="1" noChangeShapeType="1" noTextEdit="1"/>
          </p:cNvSpPr>
          <p:nvPr/>
        </p:nvSpPr>
        <p:spPr bwMode="auto">
          <a:xfrm>
            <a:off x="1187450" y="4005263"/>
            <a:ext cx="1008063" cy="360362"/>
          </a:xfrm>
          <a:prstGeom prst="rect">
            <a:avLst/>
          </a:prstGeom>
        </p:spPr>
        <p:txBody>
          <a:bodyPr wrap="none" fromWordArt="1">
            <a:prstTxWarp prst="textPlain">
              <a:avLst>
                <a:gd name="adj" fmla="val 50000"/>
              </a:avLst>
            </a:prstTxWarp>
          </a:bodyPr>
          <a:lstStyle/>
          <a:p>
            <a:pPr algn="ctr"/>
            <a:r>
              <a:rPr lang="en-GB" sz="36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Ryan</a:t>
            </a:r>
          </a:p>
        </p:txBody>
      </p:sp>
      <p:pic>
        <p:nvPicPr>
          <p:cNvPr id="65549" name="Picture 13" descr="High-Res Stock Photography: Boy leaning against brick wall">
            <a:extLst>
              <a:ext uri="{FF2B5EF4-FFF2-40B4-BE49-F238E27FC236}">
                <a16:creationId xmlns:a16="http://schemas.microsoft.com/office/drawing/2014/main" id="{7087E7BB-6060-6E47-904D-A11A4D1A3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268413"/>
            <a:ext cx="18224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WordArt 14">
            <a:extLst>
              <a:ext uri="{FF2B5EF4-FFF2-40B4-BE49-F238E27FC236}">
                <a16:creationId xmlns:a16="http://schemas.microsoft.com/office/drawing/2014/main" id="{9899D4A7-983A-CB44-AB34-6599B274F579}"/>
              </a:ext>
            </a:extLst>
          </p:cNvPr>
          <p:cNvSpPr>
            <a:spLocks noChangeArrowheads="1" noChangeShapeType="1" noTextEdit="1"/>
          </p:cNvSpPr>
          <p:nvPr/>
        </p:nvSpPr>
        <p:spPr bwMode="auto">
          <a:xfrm>
            <a:off x="3995738" y="3429000"/>
            <a:ext cx="1081087" cy="360363"/>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Azuben</a:t>
            </a:r>
          </a:p>
        </p:txBody>
      </p:sp>
      <p:pic>
        <p:nvPicPr>
          <p:cNvPr id="65553" name="Picture 17" descr="Royalty-free Image: Teen Girl Smiling and Texting">
            <a:extLst>
              <a:ext uri="{FF2B5EF4-FFF2-40B4-BE49-F238E27FC236}">
                <a16:creationId xmlns:a16="http://schemas.microsoft.com/office/drawing/2014/main" id="{1802AFC1-2AD8-AC48-A8E2-FDE143DBF8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1268413"/>
            <a:ext cx="180022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4" name="WordArt 18">
            <a:extLst>
              <a:ext uri="{FF2B5EF4-FFF2-40B4-BE49-F238E27FC236}">
                <a16:creationId xmlns:a16="http://schemas.microsoft.com/office/drawing/2014/main" id="{E1B64FD8-772D-7E42-B3EE-71F6A38BB2D9}"/>
              </a:ext>
            </a:extLst>
          </p:cNvPr>
          <p:cNvSpPr>
            <a:spLocks noChangeArrowheads="1" noChangeShapeType="1" noTextEdit="1"/>
          </p:cNvSpPr>
          <p:nvPr/>
        </p:nvSpPr>
        <p:spPr bwMode="auto">
          <a:xfrm>
            <a:off x="6732588" y="3429000"/>
            <a:ext cx="857250" cy="360363"/>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Lowri</a:t>
            </a:r>
          </a:p>
        </p:txBody>
      </p:sp>
      <p:pic>
        <p:nvPicPr>
          <p:cNvPr id="65555" name="Picture 19" descr="129607312">
            <a:extLst>
              <a:ext uri="{FF2B5EF4-FFF2-40B4-BE49-F238E27FC236}">
                <a16:creationId xmlns:a16="http://schemas.microsoft.com/office/drawing/2014/main" id="{7BDEDB80-BCA9-D041-AAFE-B9A14DE8B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3933825"/>
            <a:ext cx="1200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6" name="WordArt 20">
            <a:extLst>
              <a:ext uri="{FF2B5EF4-FFF2-40B4-BE49-F238E27FC236}">
                <a16:creationId xmlns:a16="http://schemas.microsoft.com/office/drawing/2014/main" id="{E8A2E1B5-29E4-9E4A-BA41-D42A3804F720}"/>
              </a:ext>
            </a:extLst>
          </p:cNvPr>
          <p:cNvSpPr>
            <a:spLocks noChangeArrowheads="1" noChangeShapeType="1" noTextEdit="1"/>
          </p:cNvSpPr>
          <p:nvPr/>
        </p:nvSpPr>
        <p:spPr bwMode="auto">
          <a:xfrm>
            <a:off x="3563938" y="5373688"/>
            <a:ext cx="1081087" cy="360362"/>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Marcus</a:t>
            </a:r>
          </a:p>
        </p:txBody>
      </p:sp>
      <p:pic>
        <p:nvPicPr>
          <p:cNvPr id="65558" name="Picture 22" descr="Royalty-free Image: Beautiful ethnic woman texting">
            <a:extLst>
              <a:ext uri="{FF2B5EF4-FFF2-40B4-BE49-F238E27FC236}">
                <a16:creationId xmlns:a16="http://schemas.microsoft.com/office/drawing/2014/main" id="{FBCD957B-F657-AA4D-929E-E188712D13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3933825"/>
            <a:ext cx="1200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9" name="WordArt 23">
            <a:extLst>
              <a:ext uri="{FF2B5EF4-FFF2-40B4-BE49-F238E27FC236}">
                <a16:creationId xmlns:a16="http://schemas.microsoft.com/office/drawing/2014/main" id="{DB156584-EC00-F546-A983-0D63B6F4DB67}"/>
              </a:ext>
            </a:extLst>
          </p:cNvPr>
          <p:cNvSpPr>
            <a:spLocks noChangeArrowheads="1" noChangeShapeType="1" noTextEdit="1"/>
          </p:cNvSpPr>
          <p:nvPr/>
        </p:nvSpPr>
        <p:spPr bwMode="auto">
          <a:xfrm>
            <a:off x="5364163" y="5373688"/>
            <a:ext cx="561975" cy="360362"/>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Kat</a:t>
            </a:r>
          </a:p>
        </p:txBody>
      </p:sp>
      <p:pic>
        <p:nvPicPr>
          <p:cNvPr id="65561" name="Picture 25" descr="Royalty-free Image: Girl typing a text message on cellphone">
            <a:extLst>
              <a:ext uri="{FF2B5EF4-FFF2-40B4-BE49-F238E27FC236}">
                <a16:creationId xmlns:a16="http://schemas.microsoft.com/office/drawing/2014/main" id="{FF9C4866-7E26-C54C-B7DA-8FD0B0C9EB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588" y="3860800"/>
            <a:ext cx="13033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6" name="WordArt 30">
            <a:extLst>
              <a:ext uri="{FF2B5EF4-FFF2-40B4-BE49-F238E27FC236}">
                <a16:creationId xmlns:a16="http://schemas.microsoft.com/office/drawing/2014/main" id="{7405C23F-6704-D54E-842B-9FE26AA1C6A2}"/>
              </a:ext>
            </a:extLst>
          </p:cNvPr>
          <p:cNvSpPr>
            <a:spLocks noChangeArrowheads="1" noChangeShapeType="1" noTextEdit="1"/>
          </p:cNvSpPr>
          <p:nvPr/>
        </p:nvSpPr>
        <p:spPr bwMode="auto">
          <a:xfrm>
            <a:off x="6948488" y="5373688"/>
            <a:ext cx="1000125" cy="288925"/>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Naomi</a:t>
            </a:r>
          </a:p>
        </p:txBody>
      </p:sp>
      <p:pic>
        <p:nvPicPr>
          <p:cNvPr id="65567" name="Picture 31" descr="MB910001161">
            <a:extLst>
              <a:ext uri="{FF2B5EF4-FFF2-40B4-BE49-F238E27FC236}">
                <a16:creationId xmlns:a16="http://schemas.microsoft.com/office/drawing/2014/main" id="{8C5DA00B-7FE5-1A4C-9BB3-3D12AB3EDECC}"/>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1412875"/>
            <a:ext cx="10810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WordArt 10">
            <a:extLst>
              <a:ext uri="{FF2B5EF4-FFF2-40B4-BE49-F238E27FC236}">
                <a16:creationId xmlns:a16="http://schemas.microsoft.com/office/drawing/2014/main" id="{D15C89F1-1389-5C42-897C-64E5701C0683}"/>
              </a:ext>
            </a:extLst>
          </p:cNvPr>
          <p:cNvSpPr>
            <a:spLocks noChangeArrowheads="1" noChangeShapeType="1" noTextEdit="1"/>
          </p:cNvSpPr>
          <p:nvPr/>
        </p:nvSpPr>
        <p:spPr bwMode="auto">
          <a:xfrm>
            <a:off x="4572000" y="620713"/>
            <a:ext cx="2800350" cy="571500"/>
          </a:xfrm>
          <a:prstGeom prst="rect">
            <a:avLst/>
          </a:prstGeom>
        </p:spPr>
        <p:txBody>
          <a:bodyPr wrap="none" fromWordArt="1">
            <a:prstTxWarp prst="textPlain">
              <a:avLst>
                <a:gd name="adj" fmla="val 50000"/>
              </a:avLst>
            </a:prstTxWarp>
          </a:bodyPr>
          <a:lstStyle/>
          <a:p>
            <a:pPr algn="ctr"/>
            <a:r>
              <a:rPr lang="en-GB" sz="32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The friends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65549"/>
                                        </p:tgtEl>
                                        <p:attrNameLst>
                                          <p:attrName>style.visibility</p:attrName>
                                        </p:attrNameLst>
                                      </p:cBhvr>
                                      <p:to>
                                        <p:strVal val="visible"/>
                                      </p:to>
                                    </p:set>
                                    <p:anim calcmode="lin" valueType="num">
                                      <p:cBhvr>
                                        <p:cTn id="11" dur="500" fill="hold"/>
                                        <p:tgtEl>
                                          <p:spTgt spid="65549"/>
                                        </p:tgtEl>
                                        <p:attrNameLst>
                                          <p:attrName>ppt_w</p:attrName>
                                        </p:attrNameLst>
                                      </p:cBhvr>
                                      <p:tavLst>
                                        <p:tav tm="0">
                                          <p:val>
                                            <p:fltVal val="0"/>
                                          </p:val>
                                        </p:tav>
                                        <p:tav tm="100000">
                                          <p:val>
                                            <p:strVal val="#ppt_w"/>
                                          </p:val>
                                        </p:tav>
                                      </p:tavLst>
                                    </p:anim>
                                    <p:anim calcmode="lin" valueType="num">
                                      <p:cBhvr>
                                        <p:cTn id="12" dur="500" fill="hold"/>
                                        <p:tgtEl>
                                          <p:spTgt spid="6554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5550"/>
                                        </p:tgtEl>
                                        <p:attrNameLst>
                                          <p:attrName>style.visibility</p:attrName>
                                        </p:attrNameLst>
                                      </p:cBhvr>
                                      <p:to>
                                        <p:strVal val="visible"/>
                                      </p:to>
                                    </p:set>
                                    <p:anim calcmode="lin" valueType="num">
                                      <p:cBhvr>
                                        <p:cTn id="15" dur="500" fill="hold"/>
                                        <p:tgtEl>
                                          <p:spTgt spid="65550"/>
                                        </p:tgtEl>
                                        <p:attrNameLst>
                                          <p:attrName>ppt_w</p:attrName>
                                        </p:attrNameLst>
                                      </p:cBhvr>
                                      <p:tavLst>
                                        <p:tav tm="0">
                                          <p:val>
                                            <p:fltVal val="0"/>
                                          </p:val>
                                        </p:tav>
                                        <p:tav tm="100000">
                                          <p:val>
                                            <p:strVal val="#ppt_w"/>
                                          </p:val>
                                        </p:tav>
                                      </p:tavLst>
                                    </p:anim>
                                    <p:anim calcmode="lin" valueType="num">
                                      <p:cBhvr>
                                        <p:cTn id="16" dur="500" fill="hold"/>
                                        <p:tgtEl>
                                          <p:spTgt spid="6555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553"/>
                                        </p:tgtEl>
                                        <p:attrNameLst>
                                          <p:attrName>style.visibility</p:attrName>
                                        </p:attrNameLst>
                                      </p:cBhvr>
                                      <p:to>
                                        <p:strVal val="visible"/>
                                      </p:to>
                                    </p:set>
                                    <p:anim calcmode="lin" valueType="num">
                                      <p:cBhvr>
                                        <p:cTn id="19" dur="500" fill="hold"/>
                                        <p:tgtEl>
                                          <p:spTgt spid="65553"/>
                                        </p:tgtEl>
                                        <p:attrNameLst>
                                          <p:attrName>ppt_w</p:attrName>
                                        </p:attrNameLst>
                                      </p:cBhvr>
                                      <p:tavLst>
                                        <p:tav tm="0">
                                          <p:val>
                                            <p:fltVal val="0"/>
                                          </p:val>
                                        </p:tav>
                                        <p:tav tm="100000">
                                          <p:val>
                                            <p:strVal val="#ppt_w"/>
                                          </p:val>
                                        </p:tav>
                                      </p:tavLst>
                                    </p:anim>
                                    <p:anim calcmode="lin" valueType="num">
                                      <p:cBhvr>
                                        <p:cTn id="20" dur="500" fill="hold"/>
                                        <p:tgtEl>
                                          <p:spTgt spid="6555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554"/>
                                        </p:tgtEl>
                                        <p:attrNameLst>
                                          <p:attrName>style.visibility</p:attrName>
                                        </p:attrNameLst>
                                      </p:cBhvr>
                                      <p:to>
                                        <p:strVal val="visible"/>
                                      </p:to>
                                    </p:set>
                                    <p:anim calcmode="lin" valueType="num">
                                      <p:cBhvr>
                                        <p:cTn id="23" dur="500" fill="hold"/>
                                        <p:tgtEl>
                                          <p:spTgt spid="65554"/>
                                        </p:tgtEl>
                                        <p:attrNameLst>
                                          <p:attrName>ppt_w</p:attrName>
                                        </p:attrNameLst>
                                      </p:cBhvr>
                                      <p:tavLst>
                                        <p:tav tm="0">
                                          <p:val>
                                            <p:fltVal val="0"/>
                                          </p:val>
                                        </p:tav>
                                        <p:tav tm="100000">
                                          <p:val>
                                            <p:strVal val="#ppt_w"/>
                                          </p:val>
                                        </p:tav>
                                      </p:tavLst>
                                    </p:anim>
                                    <p:anim calcmode="lin" valueType="num">
                                      <p:cBhvr>
                                        <p:cTn id="24" dur="500" fill="hold"/>
                                        <p:tgtEl>
                                          <p:spTgt spid="65554"/>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0"/>
                                          </p:stCondLst>
                                        </p:cTn>
                                        <p:tgtEl>
                                          <p:spTgt spid="6556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65555"/>
                                        </p:tgtEl>
                                        <p:attrNameLst>
                                          <p:attrName>style.visibility</p:attrName>
                                        </p:attrNameLst>
                                      </p:cBhvr>
                                      <p:to>
                                        <p:strVal val="visible"/>
                                      </p:to>
                                    </p:set>
                                    <p:anim calcmode="lin" valueType="num">
                                      <p:cBhvr>
                                        <p:cTn id="32" dur="500" fill="hold"/>
                                        <p:tgtEl>
                                          <p:spTgt spid="65555"/>
                                        </p:tgtEl>
                                        <p:attrNameLst>
                                          <p:attrName>ppt_w</p:attrName>
                                        </p:attrNameLst>
                                      </p:cBhvr>
                                      <p:tavLst>
                                        <p:tav tm="0">
                                          <p:val>
                                            <p:fltVal val="0"/>
                                          </p:val>
                                        </p:tav>
                                        <p:tav tm="100000">
                                          <p:val>
                                            <p:strVal val="#ppt_w"/>
                                          </p:val>
                                        </p:tav>
                                      </p:tavLst>
                                    </p:anim>
                                    <p:anim calcmode="lin" valueType="num">
                                      <p:cBhvr>
                                        <p:cTn id="33" dur="500" fill="hold"/>
                                        <p:tgtEl>
                                          <p:spTgt spid="6555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5556"/>
                                        </p:tgtEl>
                                        <p:attrNameLst>
                                          <p:attrName>style.visibility</p:attrName>
                                        </p:attrNameLst>
                                      </p:cBhvr>
                                      <p:to>
                                        <p:strVal val="visible"/>
                                      </p:to>
                                    </p:set>
                                    <p:anim calcmode="lin" valueType="num">
                                      <p:cBhvr>
                                        <p:cTn id="36" dur="500" fill="hold"/>
                                        <p:tgtEl>
                                          <p:spTgt spid="65556"/>
                                        </p:tgtEl>
                                        <p:attrNameLst>
                                          <p:attrName>ppt_w</p:attrName>
                                        </p:attrNameLst>
                                      </p:cBhvr>
                                      <p:tavLst>
                                        <p:tav tm="0">
                                          <p:val>
                                            <p:fltVal val="0"/>
                                          </p:val>
                                        </p:tav>
                                        <p:tav tm="100000">
                                          <p:val>
                                            <p:strVal val="#ppt_w"/>
                                          </p:val>
                                        </p:tav>
                                      </p:tavLst>
                                    </p:anim>
                                    <p:anim calcmode="lin" valueType="num">
                                      <p:cBhvr>
                                        <p:cTn id="37" dur="500" fill="hold"/>
                                        <p:tgtEl>
                                          <p:spTgt spid="65556"/>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65558"/>
                                        </p:tgtEl>
                                        <p:attrNameLst>
                                          <p:attrName>style.visibility</p:attrName>
                                        </p:attrNameLst>
                                      </p:cBhvr>
                                      <p:to>
                                        <p:strVal val="visible"/>
                                      </p:to>
                                    </p:set>
                                    <p:anim calcmode="lin" valueType="num">
                                      <p:cBhvr>
                                        <p:cTn id="40" dur="500" fill="hold"/>
                                        <p:tgtEl>
                                          <p:spTgt spid="65558"/>
                                        </p:tgtEl>
                                        <p:attrNameLst>
                                          <p:attrName>ppt_w</p:attrName>
                                        </p:attrNameLst>
                                      </p:cBhvr>
                                      <p:tavLst>
                                        <p:tav tm="0">
                                          <p:val>
                                            <p:fltVal val="0"/>
                                          </p:val>
                                        </p:tav>
                                        <p:tav tm="100000">
                                          <p:val>
                                            <p:strVal val="#ppt_w"/>
                                          </p:val>
                                        </p:tav>
                                      </p:tavLst>
                                    </p:anim>
                                    <p:anim calcmode="lin" valueType="num">
                                      <p:cBhvr>
                                        <p:cTn id="41" dur="500" fill="hold"/>
                                        <p:tgtEl>
                                          <p:spTgt spid="65558"/>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65559"/>
                                        </p:tgtEl>
                                        <p:attrNameLst>
                                          <p:attrName>style.visibility</p:attrName>
                                        </p:attrNameLst>
                                      </p:cBhvr>
                                      <p:to>
                                        <p:strVal val="visible"/>
                                      </p:to>
                                    </p:set>
                                    <p:anim calcmode="lin" valueType="num">
                                      <p:cBhvr>
                                        <p:cTn id="44" dur="500" fill="hold"/>
                                        <p:tgtEl>
                                          <p:spTgt spid="65559"/>
                                        </p:tgtEl>
                                        <p:attrNameLst>
                                          <p:attrName>ppt_w</p:attrName>
                                        </p:attrNameLst>
                                      </p:cBhvr>
                                      <p:tavLst>
                                        <p:tav tm="0">
                                          <p:val>
                                            <p:fltVal val="0"/>
                                          </p:val>
                                        </p:tav>
                                        <p:tav tm="100000">
                                          <p:val>
                                            <p:strVal val="#ppt_w"/>
                                          </p:val>
                                        </p:tav>
                                      </p:tavLst>
                                    </p:anim>
                                    <p:anim calcmode="lin" valueType="num">
                                      <p:cBhvr>
                                        <p:cTn id="45" dur="500" fill="hold"/>
                                        <p:tgtEl>
                                          <p:spTgt spid="65559"/>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65561"/>
                                        </p:tgtEl>
                                        <p:attrNameLst>
                                          <p:attrName>style.visibility</p:attrName>
                                        </p:attrNameLst>
                                      </p:cBhvr>
                                      <p:to>
                                        <p:strVal val="visible"/>
                                      </p:to>
                                    </p:set>
                                    <p:anim calcmode="lin" valueType="num">
                                      <p:cBhvr>
                                        <p:cTn id="48" dur="500" fill="hold"/>
                                        <p:tgtEl>
                                          <p:spTgt spid="65561"/>
                                        </p:tgtEl>
                                        <p:attrNameLst>
                                          <p:attrName>ppt_w</p:attrName>
                                        </p:attrNameLst>
                                      </p:cBhvr>
                                      <p:tavLst>
                                        <p:tav tm="0">
                                          <p:val>
                                            <p:fltVal val="0"/>
                                          </p:val>
                                        </p:tav>
                                        <p:tav tm="100000">
                                          <p:val>
                                            <p:strVal val="#ppt_w"/>
                                          </p:val>
                                        </p:tav>
                                      </p:tavLst>
                                    </p:anim>
                                    <p:anim calcmode="lin" valueType="num">
                                      <p:cBhvr>
                                        <p:cTn id="49" dur="500" fill="hold"/>
                                        <p:tgtEl>
                                          <p:spTgt spid="65561"/>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65566"/>
                                        </p:tgtEl>
                                        <p:attrNameLst>
                                          <p:attrName>style.visibility</p:attrName>
                                        </p:attrNameLst>
                                      </p:cBhvr>
                                      <p:to>
                                        <p:strVal val="visible"/>
                                      </p:to>
                                    </p:set>
                                    <p:anim calcmode="lin" valueType="num">
                                      <p:cBhvr>
                                        <p:cTn id="52" dur="500" fill="hold"/>
                                        <p:tgtEl>
                                          <p:spTgt spid="65566"/>
                                        </p:tgtEl>
                                        <p:attrNameLst>
                                          <p:attrName>ppt_w</p:attrName>
                                        </p:attrNameLst>
                                      </p:cBhvr>
                                      <p:tavLst>
                                        <p:tav tm="0">
                                          <p:val>
                                            <p:fltVal val="0"/>
                                          </p:val>
                                        </p:tav>
                                        <p:tav tm="100000">
                                          <p:val>
                                            <p:strVal val="#ppt_w"/>
                                          </p:val>
                                        </p:tav>
                                      </p:tavLst>
                                    </p:anim>
                                    <p:anim calcmode="lin" valueType="num">
                                      <p:cBhvr>
                                        <p:cTn id="53" dur="500" fill="hold"/>
                                        <p:tgtEl>
                                          <p:spTgt spid="65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d files SAFETY TEMPLATE LANDSCAPE A4">
            <a:extLst>
              <a:ext uri="{FF2B5EF4-FFF2-40B4-BE49-F238E27FC236}">
                <a16:creationId xmlns:a16="http://schemas.microsoft.com/office/drawing/2014/main" id="{DD13AC9B-0C2A-FF43-B2BF-F7A4C7983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Royalty-free Image: Teen Girl Smiling and Texting">
            <a:extLst>
              <a:ext uri="{FF2B5EF4-FFF2-40B4-BE49-F238E27FC236}">
                <a16:creationId xmlns:a16="http://schemas.microsoft.com/office/drawing/2014/main" id="{641A40E4-91D0-BE40-B311-E492FD35E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981075"/>
            <a:ext cx="16573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Royalty-free Image: Girl typing a text message on cellphone">
            <a:extLst>
              <a:ext uri="{FF2B5EF4-FFF2-40B4-BE49-F238E27FC236}">
                <a16:creationId xmlns:a16="http://schemas.microsoft.com/office/drawing/2014/main" id="{353D1163-CDD1-534D-B610-13B9202A3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388" y="981075"/>
            <a:ext cx="1704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WordArt 7">
            <a:extLst>
              <a:ext uri="{FF2B5EF4-FFF2-40B4-BE49-F238E27FC236}">
                <a16:creationId xmlns:a16="http://schemas.microsoft.com/office/drawing/2014/main" id="{8BB804C2-B214-7B4E-AAB1-1876632484D1}"/>
              </a:ext>
            </a:extLst>
          </p:cNvPr>
          <p:cNvSpPr>
            <a:spLocks noChangeArrowheads="1" noChangeShapeType="1" noTextEdit="1"/>
          </p:cNvSpPr>
          <p:nvPr/>
        </p:nvSpPr>
        <p:spPr bwMode="auto">
          <a:xfrm>
            <a:off x="1403350" y="3500438"/>
            <a:ext cx="2143125" cy="571500"/>
          </a:xfrm>
          <a:prstGeom prst="rect">
            <a:avLst/>
          </a:prstGeom>
        </p:spPr>
        <p:txBody>
          <a:bodyPr wrap="none" fromWordArt="1">
            <a:prstTxWarp prst="textPlain">
              <a:avLst>
                <a:gd name="adj" fmla="val 50000"/>
              </a:avLst>
            </a:prstTxWarp>
          </a:bodyPr>
          <a:lstStyle/>
          <a:p>
            <a:pPr algn="ctr"/>
            <a:r>
              <a:rPr lang="en-GB" sz="3200" b="1" kern="10">
                <a:ln w="9525">
                  <a:solidFill>
                    <a:schemeClr val="bg1"/>
                  </a:solidFill>
                  <a:round/>
                  <a:headEnd/>
                  <a:tailEnd/>
                </a:ln>
                <a:solidFill>
                  <a:srgbClr val="FF0000"/>
                </a:solidFill>
                <a:effectLst>
                  <a:outerShdw dist="35921" dir="2700000" algn="ctr" rotWithShape="0">
                    <a:srgbClr val="808080">
                      <a:alpha val="79999"/>
                    </a:srgbClr>
                  </a:outerShdw>
                </a:effectLst>
                <a:latin typeface="Comic Sans MS" panose="030F0902030302020204" pitchFamily="66" charset="0"/>
              </a:rPr>
              <a:t>Best mates</a:t>
            </a:r>
          </a:p>
        </p:txBody>
      </p:sp>
      <p:pic>
        <p:nvPicPr>
          <p:cNvPr id="67592" name="Picture 8" descr="High-Res Stock Photography: Man on background">
            <a:extLst>
              <a:ext uri="{FF2B5EF4-FFF2-40B4-BE49-F238E27FC236}">
                <a16:creationId xmlns:a16="http://schemas.microsoft.com/office/drawing/2014/main" id="{6C5E489A-67CE-C840-9026-4C47825729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549275"/>
            <a:ext cx="14382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129607312">
            <a:extLst>
              <a:ext uri="{FF2B5EF4-FFF2-40B4-BE49-F238E27FC236}">
                <a16:creationId xmlns:a16="http://schemas.microsoft.com/office/drawing/2014/main" id="{935103D1-E16C-8540-9ED6-FEA7BC6673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8775" y="549275"/>
            <a:ext cx="14398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WordArt 10">
            <a:extLst>
              <a:ext uri="{FF2B5EF4-FFF2-40B4-BE49-F238E27FC236}">
                <a16:creationId xmlns:a16="http://schemas.microsoft.com/office/drawing/2014/main" id="{296C2E5D-3093-F44F-B66C-332AABADDCB1}"/>
              </a:ext>
            </a:extLst>
          </p:cNvPr>
          <p:cNvSpPr>
            <a:spLocks noChangeArrowheads="1" noChangeShapeType="1" noTextEdit="1"/>
          </p:cNvSpPr>
          <p:nvPr/>
        </p:nvSpPr>
        <p:spPr bwMode="auto">
          <a:xfrm>
            <a:off x="5580063" y="2420938"/>
            <a:ext cx="2143125" cy="571500"/>
          </a:xfrm>
          <a:prstGeom prst="rect">
            <a:avLst/>
          </a:prstGeom>
        </p:spPr>
        <p:txBody>
          <a:bodyPr wrap="none" fromWordArt="1">
            <a:prstTxWarp prst="textPlain">
              <a:avLst>
                <a:gd name="adj" fmla="val 50000"/>
              </a:avLst>
            </a:prstTxWarp>
          </a:bodyPr>
          <a:lstStyle/>
          <a:p>
            <a:pPr algn="ctr"/>
            <a:r>
              <a:rPr lang="en-GB" sz="3200" b="1" kern="10">
                <a:ln w="9525">
                  <a:solidFill>
                    <a:schemeClr val="bg1"/>
                  </a:solidFill>
                  <a:round/>
                  <a:headEnd/>
                  <a:tailEnd/>
                </a:ln>
                <a:solidFill>
                  <a:srgbClr val="FF0000"/>
                </a:solidFill>
                <a:effectLst>
                  <a:outerShdw dist="35921" dir="2700000" algn="ctr" rotWithShape="0">
                    <a:srgbClr val="808080">
                      <a:alpha val="79999"/>
                    </a:srgbClr>
                  </a:outerShdw>
                </a:effectLst>
                <a:latin typeface="Comic Sans MS" panose="030F0902030302020204" pitchFamily="66" charset="0"/>
              </a:rPr>
              <a:t>Best mates</a:t>
            </a:r>
          </a:p>
        </p:txBody>
      </p:sp>
      <p:pic>
        <p:nvPicPr>
          <p:cNvPr id="67595" name="Picture 11" descr="Royalty-free Image: Beautiful ethnic woman texting">
            <a:extLst>
              <a:ext uri="{FF2B5EF4-FFF2-40B4-BE49-F238E27FC236}">
                <a16:creationId xmlns:a16="http://schemas.microsoft.com/office/drawing/2014/main" id="{AC16FEFE-6933-5048-99B3-5405112663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3500438"/>
            <a:ext cx="14874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descr="MH900356605">
            <a:extLst>
              <a:ext uri="{FF2B5EF4-FFF2-40B4-BE49-F238E27FC236}">
                <a16:creationId xmlns:a16="http://schemas.microsoft.com/office/drawing/2014/main" id="{01D6CC64-95C0-B643-9A49-F327E818F02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1916113"/>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own Arrow 18">
            <a:extLst>
              <a:ext uri="{FF2B5EF4-FFF2-40B4-BE49-F238E27FC236}">
                <a16:creationId xmlns:a16="http://schemas.microsoft.com/office/drawing/2014/main" id="{0E8A25C1-7A33-4840-A460-BE43301FCCFF}"/>
              </a:ext>
            </a:extLst>
          </p:cNvPr>
          <p:cNvSpPr>
            <a:spLocks noChangeArrowheads="1"/>
          </p:cNvSpPr>
          <p:nvPr/>
        </p:nvSpPr>
        <p:spPr bwMode="auto">
          <a:xfrm rot="895852">
            <a:off x="5076825" y="2781300"/>
            <a:ext cx="228600" cy="990600"/>
          </a:xfrm>
          <a:prstGeom prst="downArrow">
            <a:avLst>
              <a:gd name="adj1" fmla="val 50000"/>
              <a:gd name="adj2" fmla="val 49994"/>
            </a:avLst>
          </a:prstGeom>
          <a:solidFill>
            <a:srgbClr val="FD1F24"/>
          </a:solidFill>
          <a:ln w="9525">
            <a:solidFill>
              <a:srgbClr val="FD1F24"/>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0" name="Down Arrow 19">
            <a:extLst>
              <a:ext uri="{FF2B5EF4-FFF2-40B4-BE49-F238E27FC236}">
                <a16:creationId xmlns:a16="http://schemas.microsoft.com/office/drawing/2014/main" id="{21EE96EE-25A5-AB4A-A2C2-B3D762CFFB55}"/>
              </a:ext>
            </a:extLst>
          </p:cNvPr>
          <p:cNvSpPr>
            <a:spLocks noChangeArrowheads="1"/>
          </p:cNvSpPr>
          <p:nvPr/>
        </p:nvSpPr>
        <p:spPr bwMode="auto">
          <a:xfrm rot="2383920">
            <a:off x="6426200" y="2886075"/>
            <a:ext cx="228600" cy="1944688"/>
          </a:xfrm>
          <a:prstGeom prst="downArrow">
            <a:avLst>
              <a:gd name="adj1" fmla="val 50000"/>
              <a:gd name="adj2" fmla="val 98145"/>
            </a:avLst>
          </a:prstGeom>
          <a:solidFill>
            <a:srgbClr val="FD1F24"/>
          </a:solidFill>
          <a:ln w="9525">
            <a:solidFill>
              <a:srgbClr val="FD1F24"/>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90"/>
                                        </p:tgtEl>
                                        <p:attrNameLst>
                                          <p:attrName>style.visibility</p:attrName>
                                        </p:attrNameLst>
                                      </p:cBhvr>
                                      <p:to>
                                        <p:strVal val="visible"/>
                                      </p:to>
                                    </p:set>
                                  </p:childTnLst>
                                </p:cTn>
                              </p:par>
                            </p:childTnLst>
                          </p:cTn>
                        </p:par>
                        <p:par>
                          <p:cTn id="9" fill="hold" nodeType="afterGroup">
                            <p:stCondLst>
                              <p:cond delay="0"/>
                            </p:stCondLst>
                            <p:childTnLst>
                              <p:par>
                                <p:cTn id="10" presetID="3" presetClass="entr" presetSubtype="0" fill="hold" nodeType="afterEffect">
                                  <p:stCondLst>
                                    <p:cond delay="500"/>
                                  </p:stCondLst>
                                  <p:childTnLst>
                                    <p:set>
                                      <p:cBhvr>
                                        <p:cTn id="11" dur="1" fill="hold">
                                          <p:stCondLst>
                                            <p:cond delay="0"/>
                                          </p:stCondLst>
                                        </p:cTn>
                                        <p:tgtEl>
                                          <p:spTgt spid="6759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7592"/>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67593"/>
                                        </p:tgtEl>
                                        <p:attrNameLst>
                                          <p:attrName>style.visibility</p:attrName>
                                        </p:attrNameLst>
                                      </p:cBhvr>
                                      <p:to>
                                        <p:strVal val="visible"/>
                                      </p:to>
                                    </p:set>
                                  </p:childTnLst>
                                </p:cTn>
                              </p:par>
                            </p:childTnLst>
                          </p:cTn>
                        </p:par>
                        <p:par>
                          <p:cTn id="18" fill="hold" nodeType="afterGroup">
                            <p:stCondLst>
                              <p:cond delay="500"/>
                            </p:stCondLst>
                            <p:childTnLst>
                              <p:par>
                                <p:cTn id="19" presetID="3" presetClass="entr" presetSubtype="0" fill="hold" nodeType="afterEffect">
                                  <p:stCondLst>
                                    <p:cond delay="0"/>
                                  </p:stCondLst>
                                  <p:childTnLst>
                                    <p:set>
                                      <p:cBhvr>
                                        <p:cTn id="20" dur="1" fill="hold">
                                          <p:stCondLst>
                                            <p:cond delay="0"/>
                                          </p:stCondLst>
                                        </p:cTn>
                                        <p:tgtEl>
                                          <p:spTgt spid="6759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7596"/>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nodeType="afterEffect">
                                  <p:stCondLst>
                                    <p:cond delay="500"/>
                                  </p:stCondLst>
                                  <p:childTnLst>
                                    <p:set>
                                      <p:cBhvr>
                                        <p:cTn id="32" dur="1" fill="hold">
                                          <p:stCondLst>
                                            <p:cond delay="0"/>
                                          </p:stCondLst>
                                        </p:cTn>
                                        <p:tgtEl>
                                          <p:spTgt spid="67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rd files SAFETY TEMPLATE LANDSCAPE A4">
            <a:extLst>
              <a:ext uri="{FF2B5EF4-FFF2-40B4-BE49-F238E27FC236}">
                <a16:creationId xmlns:a16="http://schemas.microsoft.com/office/drawing/2014/main" id="{FF52F216-4825-4549-88ED-325072AD7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rbrs_0123">
            <a:extLst>
              <a:ext uri="{FF2B5EF4-FFF2-40B4-BE49-F238E27FC236}">
                <a16:creationId xmlns:a16="http://schemas.microsoft.com/office/drawing/2014/main" id="{7AF2ACCB-FDC9-FA4E-9A6C-7AA89F96B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81300"/>
            <a:ext cx="2190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Royalty-free Image: Teen Girl Smiling and Texting">
            <a:extLst>
              <a:ext uri="{FF2B5EF4-FFF2-40B4-BE49-F238E27FC236}">
                <a16:creationId xmlns:a16="http://schemas.microsoft.com/office/drawing/2014/main" id="{C490EC08-51F8-6943-8C08-1B4339517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49275"/>
            <a:ext cx="22558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High-Res Stock Photography: Boy leaning against brick wall">
            <a:extLst>
              <a:ext uri="{FF2B5EF4-FFF2-40B4-BE49-F238E27FC236}">
                <a16:creationId xmlns:a16="http://schemas.microsoft.com/office/drawing/2014/main" id="{1A46266A-B900-DC43-B2E4-5CDBE2425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549275"/>
            <a:ext cx="24177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AutoShape 18">
            <a:extLst>
              <a:ext uri="{FF2B5EF4-FFF2-40B4-BE49-F238E27FC236}">
                <a16:creationId xmlns:a16="http://schemas.microsoft.com/office/drawing/2014/main" id="{BB0B6D42-2EF7-8742-B499-DF2D49B523D3}"/>
              </a:ext>
            </a:extLst>
          </p:cNvPr>
          <p:cNvSpPr>
            <a:spLocks noChangeArrowheads="1"/>
          </p:cNvSpPr>
          <p:nvPr/>
        </p:nvSpPr>
        <p:spPr bwMode="auto">
          <a:xfrm>
            <a:off x="2843213" y="1916113"/>
            <a:ext cx="2879725" cy="720725"/>
          </a:xfrm>
          <a:prstGeom prst="leftRightArrow">
            <a:avLst>
              <a:gd name="adj1" fmla="val 50000"/>
              <a:gd name="adj2" fmla="val 79912"/>
            </a:avLst>
          </a:prstGeom>
          <a:solidFill>
            <a:schemeClr val="folHlink"/>
          </a:solidFill>
          <a:ln w="9525">
            <a:solidFill>
              <a:schemeClr val="folHlink"/>
            </a:solidFill>
            <a:miter lim="800000"/>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pic>
        <p:nvPicPr>
          <p:cNvPr id="67600" name="Picture 16" descr="Cell phone and green circles">
            <a:extLst>
              <a:ext uri="{FF2B5EF4-FFF2-40B4-BE49-F238E27FC236}">
                <a16:creationId xmlns:a16="http://schemas.microsoft.com/office/drawing/2014/main" id="{23F15A7A-E71D-7247-9DF6-E6BBE02BD3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981075"/>
            <a:ext cx="10588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60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405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d files SAFETY TEMPLATE LANDSCAPE A4">
            <a:extLst>
              <a:ext uri="{FF2B5EF4-FFF2-40B4-BE49-F238E27FC236}">
                <a16:creationId xmlns:a16="http://schemas.microsoft.com/office/drawing/2014/main" id="{EE86BD61-D2D0-AC4C-BD08-854FDA56B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16" descr="Cell phone and green circles">
            <a:extLst>
              <a:ext uri="{FF2B5EF4-FFF2-40B4-BE49-F238E27FC236}">
                <a16:creationId xmlns:a16="http://schemas.microsoft.com/office/drawing/2014/main" id="{63C5B149-7E42-F24F-912E-1446E9F7A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1969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1" descr="Royalty-free Image: Smart phone in womans hand used as a…">
            <a:extLst>
              <a:ext uri="{FF2B5EF4-FFF2-40B4-BE49-F238E27FC236}">
                <a16:creationId xmlns:a16="http://schemas.microsoft.com/office/drawing/2014/main" id="{5C95A808-7729-5E4E-907E-EC43EA08F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573463"/>
            <a:ext cx="331152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Royalty-free Image: Teen Girl Texting on the Bed">
            <a:extLst>
              <a:ext uri="{FF2B5EF4-FFF2-40B4-BE49-F238E27FC236}">
                <a16:creationId xmlns:a16="http://schemas.microsoft.com/office/drawing/2014/main" id="{64F5C754-7967-314A-AF5C-DD3120266A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620713"/>
            <a:ext cx="316865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15" descr="Royalty-free Image: close up shot of a teenage male as…">
            <a:extLst>
              <a:ext uri="{FF2B5EF4-FFF2-40B4-BE49-F238E27FC236}">
                <a16:creationId xmlns:a16="http://schemas.microsoft.com/office/drawing/2014/main" id="{A56C4342-6FBA-684D-B650-48682A6F2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908050"/>
            <a:ext cx="32099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16">
            <a:extLst>
              <a:ext uri="{FF2B5EF4-FFF2-40B4-BE49-F238E27FC236}">
                <a16:creationId xmlns:a16="http://schemas.microsoft.com/office/drawing/2014/main" id="{D27412EB-6EE2-1744-A775-6DC2B6FDE5EB}"/>
              </a:ext>
            </a:extLst>
          </p:cNvPr>
          <p:cNvSpPr txBox="1">
            <a:spLocks noChangeArrowheads="1"/>
          </p:cNvSpPr>
          <p:nvPr/>
        </p:nvSpPr>
        <p:spPr bwMode="auto">
          <a:xfrm>
            <a:off x="1763713" y="42926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b="1">
                <a:solidFill>
                  <a:srgbClr val="FD1F24"/>
                </a:solidFill>
                <a:latin typeface="Comic Sans MS" panose="030F0902030302020204" pitchFamily="66" charset="0"/>
              </a:rPr>
              <a:t>topless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676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46091"/>
                                        </p:tgtEl>
                                        <p:attrNameLst>
                                          <p:attrName>style.visibility</p:attrName>
                                        </p:attrNameLst>
                                      </p:cBhvr>
                                      <p:to>
                                        <p:strVal val="visible"/>
                                      </p:to>
                                    </p:set>
                                    <p:anim calcmode="lin" valueType="num">
                                      <p:cBhvr>
                                        <p:cTn id="11" dur="500" fill="hold"/>
                                        <p:tgtEl>
                                          <p:spTgt spid="46091"/>
                                        </p:tgtEl>
                                        <p:attrNameLst>
                                          <p:attrName>ppt_w</p:attrName>
                                        </p:attrNameLst>
                                      </p:cBhvr>
                                      <p:tavLst>
                                        <p:tav tm="0">
                                          <p:val>
                                            <p:fltVal val="0"/>
                                          </p:val>
                                        </p:tav>
                                        <p:tav tm="100000">
                                          <p:val>
                                            <p:strVal val="#ppt_w"/>
                                          </p:val>
                                        </p:tav>
                                      </p:tavLst>
                                    </p:anim>
                                    <p:anim calcmode="lin" valueType="num">
                                      <p:cBhvr>
                                        <p:cTn id="12" dur="500" fill="hold"/>
                                        <p:tgtEl>
                                          <p:spTgt spid="4609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6096"/>
                                        </p:tgtEl>
                                        <p:attrNameLst>
                                          <p:attrName>style.visibility</p:attrName>
                                        </p:attrNameLst>
                                      </p:cBhvr>
                                      <p:to>
                                        <p:strVal val="visible"/>
                                      </p:to>
                                    </p:set>
                                    <p:anim calcmode="lin" valueType="num">
                                      <p:cBhvr>
                                        <p:cTn id="15" dur="500" fill="hold"/>
                                        <p:tgtEl>
                                          <p:spTgt spid="46096"/>
                                        </p:tgtEl>
                                        <p:attrNameLst>
                                          <p:attrName>ppt_w</p:attrName>
                                        </p:attrNameLst>
                                      </p:cBhvr>
                                      <p:tavLst>
                                        <p:tav tm="0">
                                          <p:val>
                                            <p:fltVal val="0"/>
                                          </p:val>
                                        </p:tav>
                                        <p:tav tm="100000">
                                          <p:val>
                                            <p:strVal val="#ppt_w"/>
                                          </p:val>
                                        </p:tav>
                                      </p:tavLst>
                                    </p:anim>
                                    <p:anim calcmode="lin" valueType="num">
                                      <p:cBhvr>
                                        <p:cTn id="16" dur="500" fill="hold"/>
                                        <p:tgtEl>
                                          <p:spTgt spid="4609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6095"/>
                                        </p:tgtEl>
                                        <p:attrNameLst>
                                          <p:attrName>style.visibility</p:attrName>
                                        </p:attrNameLst>
                                      </p:cBhvr>
                                      <p:to>
                                        <p:strVal val="visible"/>
                                      </p:to>
                                    </p:set>
                                    <p:anim calcmode="lin" valueType="num">
                                      <p:cBhvr>
                                        <p:cTn id="19" dur="500" fill="hold"/>
                                        <p:tgtEl>
                                          <p:spTgt spid="46095"/>
                                        </p:tgtEl>
                                        <p:attrNameLst>
                                          <p:attrName>ppt_w</p:attrName>
                                        </p:attrNameLst>
                                      </p:cBhvr>
                                      <p:tavLst>
                                        <p:tav tm="0">
                                          <p:val>
                                            <p:fltVal val="0"/>
                                          </p:val>
                                        </p:tav>
                                        <p:tav tm="100000">
                                          <p:val>
                                            <p:strVal val="#ppt_w"/>
                                          </p:val>
                                        </p:tav>
                                      </p:tavLst>
                                    </p:anim>
                                    <p:anim calcmode="lin" valueType="num">
                                      <p:cBhvr>
                                        <p:cTn id="20" dur="500" fill="hold"/>
                                        <p:tgtEl>
                                          <p:spTgt spid="460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ord files SAFETY TEMPLATE LANDSCAPE A4">
            <a:extLst>
              <a:ext uri="{FF2B5EF4-FFF2-40B4-BE49-F238E27FC236}">
                <a16:creationId xmlns:a16="http://schemas.microsoft.com/office/drawing/2014/main" id="{882FE018-0B4D-EA4D-B226-E28DE1CFC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3" descr="High-Res Stock Photography: Boy leaning against brick wall">
            <a:extLst>
              <a:ext uri="{FF2B5EF4-FFF2-40B4-BE49-F238E27FC236}">
                <a16:creationId xmlns:a16="http://schemas.microsoft.com/office/drawing/2014/main" id="{953ED4F8-FEA3-AE45-B624-C93390BF3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49275"/>
            <a:ext cx="24177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9" descr="129607312">
            <a:extLst>
              <a:ext uri="{FF2B5EF4-FFF2-40B4-BE49-F238E27FC236}">
                <a16:creationId xmlns:a16="http://schemas.microsoft.com/office/drawing/2014/main" id="{0FC607BF-E54A-C841-A5F6-A7D4F1D49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76250"/>
            <a:ext cx="16811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High-Res Stock Photography: Man on background">
            <a:extLst>
              <a:ext uri="{FF2B5EF4-FFF2-40B4-BE49-F238E27FC236}">
                <a16:creationId xmlns:a16="http://schemas.microsoft.com/office/drawing/2014/main" id="{D03650D8-882A-0D40-A344-0B0FD52B5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263" y="3068638"/>
            <a:ext cx="1700212"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AutoShape 12">
            <a:extLst>
              <a:ext uri="{FF2B5EF4-FFF2-40B4-BE49-F238E27FC236}">
                <a16:creationId xmlns:a16="http://schemas.microsoft.com/office/drawing/2014/main" id="{B9692A71-A12C-2D48-BF9F-B970A4432D39}"/>
              </a:ext>
            </a:extLst>
          </p:cNvPr>
          <p:cNvSpPr>
            <a:spLocks noChangeArrowheads="1"/>
          </p:cNvSpPr>
          <p:nvPr/>
        </p:nvSpPr>
        <p:spPr bwMode="auto">
          <a:xfrm>
            <a:off x="4500563" y="4005263"/>
            <a:ext cx="2303462" cy="1223962"/>
          </a:xfrm>
          <a:prstGeom prst="wedgeEllipseCallout">
            <a:avLst>
              <a:gd name="adj1" fmla="val 69366"/>
              <a:gd name="adj2" fmla="val -15241"/>
            </a:avLst>
          </a:prstGeom>
          <a:solidFill>
            <a:srgbClr val="FFFF66"/>
          </a:solidFill>
          <a:ln w="9525">
            <a:solidFill>
              <a:srgbClr val="FFFF66"/>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latin typeface="Comic Sans MS" panose="030F0902030302020204" pitchFamily="66" charset="0"/>
              </a:rPr>
              <a:t>Get rid of the picture mate!</a:t>
            </a:r>
          </a:p>
        </p:txBody>
      </p:sp>
      <p:sp>
        <p:nvSpPr>
          <p:cNvPr id="48141" name="AutoShape 13">
            <a:extLst>
              <a:ext uri="{FF2B5EF4-FFF2-40B4-BE49-F238E27FC236}">
                <a16:creationId xmlns:a16="http://schemas.microsoft.com/office/drawing/2014/main" id="{9FC883A5-E8AB-6B4E-B647-50457CBBBD9E}"/>
              </a:ext>
            </a:extLst>
          </p:cNvPr>
          <p:cNvSpPr>
            <a:spLocks noChangeArrowheads="1"/>
          </p:cNvSpPr>
          <p:nvPr/>
        </p:nvSpPr>
        <p:spPr bwMode="auto">
          <a:xfrm>
            <a:off x="4427538" y="1700213"/>
            <a:ext cx="2303462" cy="1223962"/>
          </a:xfrm>
          <a:prstGeom prst="wedgeEllipseCallout">
            <a:avLst>
              <a:gd name="adj1" fmla="val 69366"/>
              <a:gd name="adj2" fmla="val -15241"/>
            </a:avLst>
          </a:prstGeom>
          <a:solidFill>
            <a:srgbClr val="FFFF66"/>
          </a:solidFill>
          <a:ln w="9525">
            <a:solidFill>
              <a:srgbClr val="FFFF66"/>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latin typeface="Comic Sans MS" panose="030F0902030302020204" pitchFamily="66" charset="0"/>
              </a:rPr>
              <a:t>You’re  just making it up! Show me!</a:t>
            </a:r>
          </a:p>
        </p:txBody>
      </p:sp>
      <p:pic>
        <p:nvPicPr>
          <p:cNvPr id="48142" name="Picture 14" descr="138708183">
            <a:extLst>
              <a:ext uri="{FF2B5EF4-FFF2-40B4-BE49-F238E27FC236}">
                <a16:creationId xmlns:a16="http://schemas.microsoft.com/office/drawing/2014/main" id="{E0267A2D-5B50-824F-9D65-0F7E2F17E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2997200"/>
            <a:ext cx="229076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4" name="Line 16">
            <a:extLst>
              <a:ext uri="{FF2B5EF4-FFF2-40B4-BE49-F238E27FC236}">
                <a16:creationId xmlns:a16="http://schemas.microsoft.com/office/drawing/2014/main" id="{7CCCB0A0-90E6-E44B-A1B0-02BD105CA74D}"/>
              </a:ext>
            </a:extLst>
          </p:cNvPr>
          <p:cNvSpPr>
            <a:spLocks noChangeShapeType="1"/>
          </p:cNvSpPr>
          <p:nvPr/>
        </p:nvSpPr>
        <p:spPr bwMode="auto">
          <a:xfrm flipH="1">
            <a:off x="2051050" y="5373688"/>
            <a:ext cx="792163" cy="792162"/>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8145" name="Line 17">
            <a:extLst>
              <a:ext uri="{FF2B5EF4-FFF2-40B4-BE49-F238E27FC236}">
                <a16:creationId xmlns:a16="http://schemas.microsoft.com/office/drawing/2014/main" id="{49D20505-D032-F447-9373-56980738BE90}"/>
              </a:ext>
            </a:extLst>
          </p:cNvPr>
          <p:cNvSpPr>
            <a:spLocks noChangeShapeType="1"/>
          </p:cNvSpPr>
          <p:nvPr/>
        </p:nvSpPr>
        <p:spPr bwMode="auto">
          <a:xfrm flipH="1">
            <a:off x="2843213" y="5445125"/>
            <a:ext cx="215900" cy="1008063"/>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8146" name="Line 18">
            <a:extLst>
              <a:ext uri="{FF2B5EF4-FFF2-40B4-BE49-F238E27FC236}">
                <a16:creationId xmlns:a16="http://schemas.microsoft.com/office/drawing/2014/main" id="{553FE5F7-5D54-EE42-8CB6-D56A037D3A97}"/>
              </a:ext>
            </a:extLst>
          </p:cNvPr>
          <p:cNvSpPr>
            <a:spLocks noChangeShapeType="1"/>
          </p:cNvSpPr>
          <p:nvPr/>
        </p:nvSpPr>
        <p:spPr bwMode="auto">
          <a:xfrm>
            <a:off x="3492500" y="5445125"/>
            <a:ext cx="71438" cy="936625"/>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8147" name="Line 19">
            <a:extLst>
              <a:ext uri="{FF2B5EF4-FFF2-40B4-BE49-F238E27FC236}">
                <a16:creationId xmlns:a16="http://schemas.microsoft.com/office/drawing/2014/main" id="{7D03EF2F-418D-F745-A8A3-6732F8F0F198}"/>
              </a:ext>
            </a:extLst>
          </p:cNvPr>
          <p:cNvSpPr>
            <a:spLocks noChangeShapeType="1"/>
          </p:cNvSpPr>
          <p:nvPr/>
        </p:nvSpPr>
        <p:spPr bwMode="auto">
          <a:xfrm>
            <a:off x="3924300" y="5373688"/>
            <a:ext cx="647700" cy="792162"/>
          </a:xfrm>
          <a:prstGeom prst="line">
            <a:avLst/>
          </a:prstGeom>
          <a:noFill/>
          <a:ln w="7620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4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81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814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814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animBg="1"/>
      <p:bldP spid="481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ord files SAFETY TEMPLATE LANDSCAPE A4">
            <a:extLst>
              <a:ext uri="{FF2B5EF4-FFF2-40B4-BE49-F238E27FC236}">
                <a16:creationId xmlns:a16="http://schemas.microsoft.com/office/drawing/2014/main" id="{25B31815-4696-5247-8A2B-90A61814B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3" descr="78230667">
            <a:extLst>
              <a:ext uri="{FF2B5EF4-FFF2-40B4-BE49-F238E27FC236}">
                <a16:creationId xmlns:a16="http://schemas.microsoft.com/office/drawing/2014/main" id="{5F2A9478-5F39-A548-BF4F-DAF32AE75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5218">
            <a:off x="1187450" y="908050"/>
            <a:ext cx="27559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descr="Haymitch-s-Facebook-page-the-hunger-games-trilogy-18702341-1024-2366">
            <a:extLst>
              <a:ext uri="{FF2B5EF4-FFF2-40B4-BE49-F238E27FC236}">
                <a16:creationId xmlns:a16="http://schemas.microsoft.com/office/drawing/2014/main" id="{41965E45-67CC-C949-9B32-BC55871C1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7645">
            <a:off x="5076825" y="981075"/>
            <a:ext cx="2551113" cy="4175125"/>
          </a:xfrm>
          <a:prstGeom prst="rect">
            <a:avLst/>
          </a:prstGeom>
          <a:noFill/>
          <a:ln w="76200">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 Box 15">
            <a:extLst>
              <a:ext uri="{FF2B5EF4-FFF2-40B4-BE49-F238E27FC236}">
                <a16:creationId xmlns:a16="http://schemas.microsoft.com/office/drawing/2014/main" id="{BE34A202-307E-2843-8BB8-D69F0D48FD65}"/>
              </a:ext>
            </a:extLst>
          </p:cNvPr>
          <p:cNvSpPr txBox="1">
            <a:spLocks noChangeArrowheads="1"/>
          </p:cNvSpPr>
          <p:nvPr/>
        </p:nvSpPr>
        <p:spPr bwMode="auto">
          <a:xfrm rot="458194">
            <a:off x="6181725" y="2557463"/>
            <a:ext cx="1006475" cy="461962"/>
          </a:xfrm>
          <a:prstGeom prst="rect">
            <a:avLst/>
          </a:prstGeom>
          <a:solidFill>
            <a:srgbClr val="FD1F24"/>
          </a:solidFill>
          <a:ln w="190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1200" b="1"/>
              <a:t>Indecent Image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ord files SAFETY TEMPLATE LANDSCAPE A4">
            <a:extLst>
              <a:ext uri="{FF2B5EF4-FFF2-40B4-BE49-F238E27FC236}">
                <a16:creationId xmlns:a16="http://schemas.microsoft.com/office/drawing/2014/main" id="{EA097CFD-C48E-154D-9D24-8088379A2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iphone_cover_blue">
            <a:extLst>
              <a:ext uri="{FF2B5EF4-FFF2-40B4-BE49-F238E27FC236}">
                <a16:creationId xmlns:a16="http://schemas.microsoft.com/office/drawing/2014/main" id="{90492D4D-18AC-6E43-906F-C54E2F876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1336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Haymitch-s-Facebook-page-the-hunger-games-trilogy-18702341-1024-2366">
            <a:extLst>
              <a:ext uri="{FF2B5EF4-FFF2-40B4-BE49-F238E27FC236}">
                <a16:creationId xmlns:a16="http://schemas.microsoft.com/office/drawing/2014/main" id="{A51C1B55-A4EC-EF4B-BA43-E112DBDB3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997200"/>
            <a:ext cx="11255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medwt10014">
            <a:extLst>
              <a:ext uri="{FF2B5EF4-FFF2-40B4-BE49-F238E27FC236}">
                <a16:creationId xmlns:a16="http://schemas.microsoft.com/office/drawing/2014/main" id="{1B7E3AD0-08C0-734A-94D8-BE0F962BF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908050"/>
            <a:ext cx="30226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6" descr="High-Res Stock Photography: Man on background">
            <a:extLst>
              <a:ext uri="{FF2B5EF4-FFF2-40B4-BE49-F238E27FC236}">
                <a16:creationId xmlns:a16="http://schemas.microsoft.com/office/drawing/2014/main" id="{091E3A1C-34DA-2040-8340-21B2B90F9E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3068638"/>
            <a:ext cx="336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22" descr="Royalty-free Image: Beautiful ethnic woman texting">
            <a:extLst>
              <a:ext uri="{FF2B5EF4-FFF2-40B4-BE49-F238E27FC236}">
                <a16:creationId xmlns:a16="http://schemas.microsoft.com/office/drawing/2014/main" id="{E6C02A0A-774A-9648-AFD5-0DE3C3E506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1192">
            <a:off x="5934075" y="831850"/>
            <a:ext cx="2016125" cy="3024188"/>
          </a:xfrm>
          <a:prstGeom prst="rect">
            <a:avLst/>
          </a:prstGeom>
          <a:noFill/>
          <a:ln w="57150">
            <a:solidFill>
              <a:srgbClr val="33CC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5558"/>
                                        </p:tgtEl>
                                        <p:attrNameLst>
                                          <p:attrName>style.visibility</p:attrName>
                                        </p:attrNameLst>
                                      </p:cBhvr>
                                      <p:to>
                                        <p:strVal val="visible"/>
                                      </p:to>
                                    </p:set>
                                    <p:anim calcmode="lin" valueType="num">
                                      <p:cBhvr>
                                        <p:cTn id="7" dur="500" fill="hold"/>
                                        <p:tgtEl>
                                          <p:spTgt spid="65558"/>
                                        </p:tgtEl>
                                        <p:attrNameLst>
                                          <p:attrName>ppt_w</p:attrName>
                                        </p:attrNameLst>
                                      </p:cBhvr>
                                      <p:tavLst>
                                        <p:tav tm="0">
                                          <p:val>
                                            <p:fltVal val="0"/>
                                          </p:val>
                                        </p:tav>
                                        <p:tav tm="100000">
                                          <p:val>
                                            <p:strVal val="#ppt_w"/>
                                          </p:val>
                                        </p:tav>
                                      </p:tavLst>
                                    </p:anim>
                                    <p:anim calcmode="lin" valueType="num">
                                      <p:cBhvr>
                                        <p:cTn id="8" dur="500" fill="hold"/>
                                        <p:tgtEl>
                                          <p:spTgt spid="655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rd files SAFETY TEMPLATE LANDSCAPE A4">
            <a:extLst>
              <a:ext uri="{FF2B5EF4-FFF2-40B4-BE49-F238E27FC236}">
                <a16:creationId xmlns:a16="http://schemas.microsoft.com/office/drawing/2014/main" id="{F21B4128-88CF-344A-B626-A652C73FC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Royalty-free Image: Crying">
            <a:extLst>
              <a:ext uri="{FF2B5EF4-FFF2-40B4-BE49-F238E27FC236}">
                <a16:creationId xmlns:a16="http://schemas.microsoft.com/office/drawing/2014/main" id="{F3782A60-088E-C240-8D33-5CD74C136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765175"/>
            <a:ext cx="6840538"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3104</TotalTime>
  <Words>740</Words>
  <Application>Microsoft Macintosh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ＭＳ Ｐゴシック</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Schools Liason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Schools Liason</dc:creator>
  <cp:lastModifiedBy>Andy Holland</cp:lastModifiedBy>
  <cp:revision>62</cp:revision>
  <cp:lastPrinted>2013-01-18T14:16:13Z</cp:lastPrinted>
  <dcterms:created xsi:type="dcterms:W3CDTF">2013-01-18T12:35:19Z</dcterms:created>
  <dcterms:modified xsi:type="dcterms:W3CDTF">2022-03-02T23:56:45Z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480fde1a-8e25-4b09-84e7-50ed7c39b02e</vt:lpwstr>
  </property>
  <property fmtid="{D5CDD505-2E9C-101B-9397-08002B2CF9AE}" pid="3" name="SWPIL">
    <vt:lpwstr>NOT PROTECTIVELY MARKED</vt:lpwstr>
  </property>
  <property fmtid="{D5CDD505-2E9C-101B-9397-08002B2CF9AE}" pid="4" name="SWPVNV">
    <vt:lpwstr>No Visual Mark</vt:lpwstr>
  </property>
</Properties>
</file>