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7" r:id="rId5"/>
    <p:sldId id="257" r:id="rId6"/>
    <p:sldId id="259" r:id="rId7"/>
    <p:sldId id="260" r:id="rId8"/>
    <p:sldId id="261" r:id="rId9"/>
    <p:sldId id="262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ACD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86386" autoAdjust="0"/>
  </p:normalViewPr>
  <p:slideViewPr>
    <p:cSldViewPr snapToGrid="0" snapToObjects="1">
      <p:cViewPr varScale="1">
        <p:scale>
          <a:sx n="98" d="100"/>
          <a:sy n="98" d="100"/>
        </p:scale>
        <p:origin x="184" y="9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8031-35CD-C140-BEA7-B0281B2978D7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C802A-4528-AE40-B407-B3D09B86A3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6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52F4F-A629-BE44-91F1-81722875E4F0}" type="datetimeFigureOut">
              <a:rPr lang="en-US" smtClean="0"/>
              <a:t>3/13/23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E489-703B-FC4A-A3AE-91BA4382C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57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Z:\Google Drive\Logos\Welsh_Government_Logo_Black-RENDERED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Z:\Downloads\images\Crest_DPP_30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Z:\Downloads\images\Crest_GWP_300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Z:\Downloads\images\Crest_NWP_300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:\Downloads\images\Crest_SWP_300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AD202-E08B-7146-88BB-66CB76E8AA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2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0F0629-727C-CA4A-A9D2-9D91860719C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401838C-7851-7148-9489-E440F663BDA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6BFE964-5424-9E4C-BCAB-CB89193016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AE2F3D2-91A1-2142-8B12-56F21A2B4F2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18419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57446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546437" y="2444728"/>
            <a:ext cx="8042960" cy="37322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46438" y="506290"/>
            <a:ext cx="8042960" cy="9368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46438" y="1488915"/>
            <a:ext cx="8042959" cy="91001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</p:spTree>
    <p:extLst>
      <p:ext uri="{BB962C8B-B14F-4D97-AF65-F5344CB8AC3E}">
        <p14:creationId xmlns:p14="http://schemas.microsoft.com/office/powerpoint/2010/main" val="201893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626E836-9D17-404C-9120-F7183A977F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CD0EC58-EAC4-5040-9917-9EB290DB3E8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3D30D2E-9CFA-CA44-8AD5-80D112AF24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4E143C7-A5C8-A246-BC53-B1C4F1B3F8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FD5C7E-3841-1247-8695-81F14BE972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9350373-8BA4-C148-9F1B-BB6B93BF155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143906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EC4B0D-2BD5-B640-81A1-AAA6D1DF6E7A}"/>
              </a:ext>
            </a:extLst>
          </p:cNvPr>
          <p:cNvSpPr/>
          <p:nvPr userDrawn="1"/>
        </p:nvSpPr>
        <p:spPr>
          <a:xfrm>
            <a:off x="4631040" y="506291"/>
            <a:ext cx="3958230" cy="5550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F2D8F-979C-DA4D-BAF9-CE1AF976B9B3}"/>
              </a:ext>
            </a:extLst>
          </p:cNvPr>
          <p:cNvSpPr/>
          <p:nvPr userDrawn="1"/>
        </p:nvSpPr>
        <p:spPr>
          <a:xfrm>
            <a:off x="546964" y="506291"/>
            <a:ext cx="3962112" cy="555047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437" y="515877"/>
            <a:ext cx="3962639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34922" y="515877"/>
            <a:ext cx="3954347" cy="9186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6964" y="1480302"/>
            <a:ext cx="3966299" cy="9186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y-GB" noProof="0" dirty="0"/>
              <a:t>» Testun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31398" y="1480302"/>
            <a:ext cx="3958000" cy="918627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» Text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0320" y="2444728"/>
            <a:ext cx="3962639" cy="362818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 1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4922" y="2444727"/>
            <a:ext cx="3954347" cy="3628183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Content 2</a:t>
            </a:r>
          </a:p>
        </p:txBody>
      </p:sp>
    </p:spTree>
    <p:extLst>
      <p:ext uri="{BB962C8B-B14F-4D97-AF65-F5344CB8AC3E}">
        <p14:creationId xmlns:p14="http://schemas.microsoft.com/office/powerpoint/2010/main" val="2698100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E0D7BD-82AB-6446-AEC3-E4CF282528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964" y="506291"/>
            <a:ext cx="3962112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A537E28-D66B-5546-A919-5A35CA1685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1040" y="506291"/>
            <a:ext cx="3958230" cy="11093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2841481-6A28-1547-879F-C95A66E83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206669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1F9830-CB04-514E-866D-7498D4D51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cy-GB" sz="4400" b="1" noProof="0" dirty="0" smtClean="0">
                <a:solidFill>
                  <a:schemeClr val="tx2"/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cy-GB" noProof="0" dirty="0"/>
              <a:t>»Teitl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A8344C0-439E-EA48-978B-75F12D10FB6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 sz="4400" b="1" baseline="0" noProof="0" dirty="0" smtClean="0"/>
            </a:lvl1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en-GB" noProof="0" dirty="0"/>
              <a:t>»Title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63EE9ED-028C-9149-85BA-3781657EC2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4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aption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6276" y="506289"/>
            <a:ext cx="8047560" cy="110932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noProof="0" dirty="0"/>
              <a:t>»Teitl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186" y="4963584"/>
            <a:ext cx="8043580" cy="1109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»Title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546964" y="1710887"/>
            <a:ext cx="8046188" cy="31508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9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C55A6-BA57-C342-AD07-ECF55D261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</p:spTree>
    <p:extLst>
      <p:ext uri="{BB962C8B-B14F-4D97-AF65-F5344CB8AC3E}">
        <p14:creationId xmlns:p14="http://schemas.microsoft.com/office/powerpoint/2010/main" val="105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Po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:\Google Drive\Logos\Battenburg-t-4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78"/>
            <a:ext cx="9144000" cy="583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888520"/>
            <a:ext cx="8764438" cy="181116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699685"/>
            <a:ext cx="8764438" cy="18122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5" name="Picture 7" descr="Z:\Google Drive\Logos\Welsh_Government_Logo_Black-RENDERED.png">
            <a:extLst>
              <a:ext uri="{FF2B5EF4-FFF2-40B4-BE49-F238E27FC236}">
                <a16:creationId xmlns:a16="http://schemas.microsoft.com/office/drawing/2014/main" id="{F76FD12A-D6A7-4C46-89C8-3D9FFBE279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6" y="4886326"/>
            <a:ext cx="1165774" cy="1165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Z:\Downloads\images\Crest_DPP_300.png">
            <a:extLst>
              <a:ext uri="{FF2B5EF4-FFF2-40B4-BE49-F238E27FC236}">
                <a16:creationId xmlns:a16="http://schemas.microsoft.com/office/drawing/2014/main" id="{705944DF-DDF2-3D44-B5C0-B09CC10E32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06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Z:\Downloads\images\Crest_GWP_300.png">
            <a:extLst>
              <a:ext uri="{FF2B5EF4-FFF2-40B4-BE49-F238E27FC236}">
                <a16:creationId xmlns:a16="http://schemas.microsoft.com/office/drawing/2014/main" id="{EBC1E940-71BE-D048-BDC5-FC13B16B0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832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Z:\Downloads\images\Crest_NWP_300.png">
            <a:extLst>
              <a:ext uri="{FF2B5EF4-FFF2-40B4-BE49-F238E27FC236}">
                <a16:creationId xmlns:a16="http://schemas.microsoft.com/office/drawing/2014/main" id="{3384BB33-9BE3-494E-8C24-2C54160A5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58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Z:\Downloads\images\Crest_SWP_300.png">
            <a:extLst>
              <a:ext uri="{FF2B5EF4-FFF2-40B4-BE49-F238E27FC236}">
                <a16:creationId xmlns:a16="http://schemas.microsoft.com/office/drawing/2014/main" id="{9EF4F712-558F-CA4A-AD72-3A66297F5E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84" y="4971403"/>
            <a:ext cx="857300" cy="959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DEA179-2F87-7D44-9BCE-F3121E74F47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1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- AWSLC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r="26943"/>
          <a:stretch/>
        </p:blipFill>
        <p:spPr bwMode="auto">
          <a:xfrm>
            <a:off x="1" y="4623758"/>
            <a:ext cx="9144000" cy="2234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9781" y="189780"/>
            <a:ext cx="8764438" cy="222523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Teitl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781" y="2415015"/>
            <a:ext cx="8764438" cy="2225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5548" y="5931067"/>
            <a:ext cx="7743560" cy="312170"/>
          </a:xfrm>
        </p:spPr>
        <p:txBody>
          <a:bodyPr/>
          <a:lstStyle>
            <a:lvl1pPr algn="ctr">
              <a:defRPr/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48" y="6137720"/>
            <a:ext cx="5397890" cy="709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85686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D8183E-30B0-394B-8420-335C49FC68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0411" y="4892010"/>
            <a:ext cx="2298697" cy="11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00950" y="6263610"/>
            <a:ext cx="3849971" cy="312170"/>
          </a:xfrm>
        </p:spPr>
        <p:txBody>
          <a:bodyPr/>
          <a:lstStyle>
            <a:lvl1pPr algn="r"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6963" y="482974"/>
            <a:ext cx="8046189" cy="2808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 Cymraeg / Pennawd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6963" y="3298945"/>
            <a:ext cx="8046189" cy="28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» English / Heading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0950" y="6263610"/>
            <a:ext cx="1244472" cy="312170"/>
          </a:xfrm>
        </p:spPr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6809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US" smtClean="0"/>
              <a:t>3/13/23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313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5447ED3B-7CF3-9E4E-9568-3A788FC028A9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9734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3546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31CA8A-5D9C-484E-A587-47B1442FC9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cy-GB" noProof="0" dirty="0"/>
              <a:t>»Teitl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7CF1E9E-ED8D-1143-932A-E9F843EAF7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6" y="1684627"/>
            <a:ext cx="8042305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Cynnwys</a:t>
            </a:r>
          </a:p>
        </p:txBody>
      </p:sp>
    </p:spTree>
    <p:extLst>
      <p:ext uri="{BB962C8B-B14F-4D97-AF65-F5344CB8AC3E}">
        <p14:creationId xmlns:p14="http://schemas.microsoft.com/office/powerpoint/2010/main" val="396814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ingual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963" y="506289"/>
            <a:ext cx="8046189" cy="11093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cy-GB" noProof="0" dirty="0"/>
              <a:t>»Teitl</a:t>
            </a:r>
            <a:r>
              <a:rPr lang="en-GB" noProof="0" dirty="0"/>
              <a:t> - »Title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E7D1-6754-474F-8D4A-A133102F4C7D}" type="datetimeFigureOut">
              <a:rPr lang="en-GB" noProof="0" smtClean="0"/>
              <a:t>13/03/2023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BEB8-FF74-1A46-B145-BC8D37F9923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02974E2-BECE-944F-82E7-F35A427DAC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47" y="1684627"/>
            <a:ext cx="3962112" cy="4372142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y-GB" noProof="0" dirty="0"/>
              <a:t>» Cymraeg / Colofn 1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F6C39D8-B829-8345-B787-9FB52ACD894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34923" y="1684627"/>
            <a:ext cx="3958230" cy="4372142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» English / Column 2</a:t>
            </a:r>
          </a:p>
        </p:txBody>
      </p:sp>
    </p:spTree>
    <p:extLst>
      <p:ext uri="{BB962C8B-B14F-4D97-AF65-F5344CB8AC3E}">
        <p14:creationId xmlns:p14="http://schemas.microsoft.com/office/powerpoint/2010/main" val="303684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CDDF6"/>
            </a:gs>
            <a:gs pos="100000">
              <a:srgbClr val="E8F6F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96000" y="375425"/>
            <a:ext cx="8352000" cy="5818487"/>
          </a:xfrm>
          <a:prstGeom prst="rect">
            <a:avLst/>
          </a:prstGeom>
          <a:solidFill>
            <a:schemeClr val="bg1"/>
          </a:solidFill>
          <a:ln w="3175" cmpd="sng">
            <a:noFill/>
          </a:ln>
          <a:effectLst>
            <a:innerShdw blurRad="63500" dist="38100" dir="13500000">
              <a:prstClr val="black">
                <a:alpha val="35000"/>
              </a:prstClr>
            </a:inn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47" y="1684624"/>
            <a:ext cx="8042304" cy="4372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6963" y="506287"/>
            <a:ext cx="8046188" cy="110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pic>
        <p:nvPicPr>
          <p:cNvPr id="1026" name="Picture 2" descr="Z:\Downloads\images\Screen-Hills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b="17606"/>
          <a:stretch/>
        </p:blipFill>
        <p:spPr bwMode="auto">
          <a:xfrm>
            <a:off x="0" y="5508088"/>
            <a:ext cx="9144000" cy="134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88812" y="6263609"/>
            <a:ext cx="396211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8812" y="6263610"/>
            <a:ext cx="1244472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10AE7D1-6754-474F-8D4A-A133102F4C7D}" type="datetimeFigureOut">
              <a:rPr lang="en-GB" smtClean="0"/>
              <a:pPr/>
              <a:t>13/03/2023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8450921" y="6263611"/>
            <a:ext cx="606811" cy="31217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Slide </a:t>
            </a:r>
            <a:fld id="{4BA0BEB8-FF74-1A46-B145-BC8D37F9923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253392" y="6478460"/>
            <a:ext cx="1890608" cy="3795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r>
              <a:rPr lang="cy-GB" sz="700" b="0" baseline="0" noProof="1">
                <a:solidFill>
                  <a:schemeClr val="tx1"/>
                </a:solidFill>
                <a:latin typeface="+mj-lt"/>
              </a:rPr>
              <a:t>Hawlfraint Heddlu Gwent 2023</a:t>
            </a:r>
          </a:p>
          <a:p>
            <a:pPr lvl="0" algn="r"/>
            <a:r>
              <a:rPr lang="en-GB" sz="700" b="0" baseline="0" noProof="1">
                <a:solidFill>
                  <a:schemeClr val="tx1"/>
                </a:solidFill>
                <a:latin typeface="+mj-lt"/>
              </a:rPr>
              <a:t>© Gwent Police Copyright 2023</a:t>
            </a:r>
          </a:p>
        </p:txBody>
      </p:sp>
      <p:pic>
        <p:nvPicPr>
          <p:cNvPr id="11" name="Picture 2" descr="Z:\Google Drive\Logos\Latest-Logo-for-SchoolBeat-cymru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4" y="6330931"/>
            <a:ext cx="3054588" cy="40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7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0" r:id="rId3"/>
    <p:sldLayoutId id="2147483661" r:id="rId4"/>
    <p:sldLayoutId id="2147483660" r:id="rId5"/>
    <p:sldLayoutId id="2147483682" r:id="rId6"/>
    <p:sldLayoutId id="2147483655" r:id="rId7"/>
    <p:sldLayoutId id="2147483650" r:id="rId8"/>
    <p:sldLayoutId id="2147483652" r:id="rId9"/>
    <p:sldLayoutId id="2147483663" r:id="rId10"/>
    <p:sldLayoutId id="2147483653" r:id="rId11"/>
    <p:sldLayoutId id="2147483656" r:id="rId12"/>
    <p:sldLayoutId id="2147483667" r:id="rId13"/>
    <p:sldLayoutId id="2147483668" r:id="rId14"/>
    <p:sldLayoutId id="2147483669" r:id="rId15"/>
    <p:sldLayoutId id="2147483665" r:id="rId16"/>
    <p:sldLayoutId id="2147483666" r:id="rId17"/>
    <p:sldLayoutId id="214748365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72E1-38EB-521F-6E18-5185DD53C8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Gweithgaredd</a:t>
            </a:r>
            <a:br>
              <a:rPr lang="cy-GB" dirty="0"/>
            </a:br>
            <a:r>
              <a:rPr lang="cy-GB" dirty="0"/>
              <a:t>Meddyliau a Theimladau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93989-A7A3-DB6E-00C5-2037C07C2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Thoughts and Feelings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Activity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FEBE3-852B-1C3C-B99C-7C6BB01DEE1B}"/>
              </a:ext>
            </a:extLst>
          </p:cNvPr>
          <p:cNvSpPr txBox="1"/>
          <p:nvPr/>
        </p:nvSpPr>
        <p:spPr>
          <a:xfrm>
            <a:off x="189781" y="189780"/>
            <a:ext cx="1586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y-GB" b="1" dirty="0">
                <a:solidFill>
                  <a:schemeClr val="tx2"/>
                </a:solidFill>
              </a:rPr>
              <a:t>Adnodd 10a.</a:t>
            </a:r>
          </a:p>
        </p:txBody>
      </p:sp>
    </p:spTree>
    <p:extLst>
      <p:ext uri="{BB962C8B-B14F-4D97-AF65-F5344CB8AC3E}">
        <p14:creationId xmlns:p14="http://schemas.microsoft.com/office/powerpoint/2010/main" val="189494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30057D83-1EDB-182F-E458-4116BFC57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76" y="506289"/>
            <a:ext cx="8047560" cy="1109326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y-GB" dirty="0"/>
              <a:t>Pan mai chi yw’r deliwr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C96FF6-E385-91C5-6BF9-6987693D0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74" y="1321328"/>
            <a:ext cx="4883383" cy="4611545"/>
          </a:xfrm>
          <a:prstGeom prst="rect">
            <a:avLst/>
          </a:prstGeom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9DD4F0C0-0944-1485-EBB8-D176578EFD0D}"/>
              </a:ext>
            </a:extLst>
          </p:cNvPr>
          <p:cNvSpPr/>
          <p:nvPr/>
        </p:nvSpPr>
        <p:spPr>
          <a:xfrm flipH="1">
            <a:off x="5915364" y="3950306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Teimladau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F04CE5D5-DAD0-DA59-D9BB-6F566884262B}"/>
              </a:ext>
            </a:extLst>
          </p:cNvPr>
          <p:cNvSpPr/>
          <p:nvPr/>
        </p:nvSpPr>
        <p:spPr>
          <a:xfrm>
            <a:off x="623608" y="1321328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Meddyliau 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3175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FAC2E9C-FC21-159F-D4E4-5EBEFD42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276" y="506289"/>
            <a:ext cx="8047560" cy="1109326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cy-GB" dirty="0"/>
              <a:t>Pan gewch eich arestio gan yr heddlu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E5BC5-0810-921E-9986-188E94A03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 bwMode="auto">
          <a:xfrm>
            <a:off x="768945" y="1822378"/>
            <a:ext cx="7602222" cy="3694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EDC4024B-16C9-C595-68DF-49937E66424B}"/>
              </a:ext>
            </a:extLst>
          </p:cNvPr>
          <p:cNvSpPr/>
          <p:nvPr/>
        </p:nvSpPr>
        <p:spPr>
          <a:xfrm>
            <a:off x="385768" y="1060952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Meddyliau 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6FB75475-1AB4-A17E-E2D9-023124731BF4}"/>
              </a:ext>
            </a:extLst>
          </p:cNvPr>
          <p:cNvSpPr/>
          <p:nvPr/>
        </p:nvSpPr>
        <p:spPr>
          <a:xfrm flipH="1">
            <a:off x="5881251" y="3534001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Teimladau 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07590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821C7CA-A669-79A0-E8C0-7FB6E925D6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438" y="506290"/>
            <a:ext cx="8042960" cy="936825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dirty="0">
                <a:solidFill>
                  <a:schemeClr val="tx2"/>
                </a:solidFill>
              </a:rPr>
              <a:t>Pan gaiff eich ystafell ei archwilio</a:t>
            </a:r>
          </a:p>
        </p:txBody>
      </p:sp>
      <p:pic>
        <p:nvPicPr>
          <p:cNvPr id="4" name="Picture 3" descr="A picture containing text, monitor, screen, indoor&#10;&#10;Description automatically generated">
            <a:extLst>
              <a:ext uri="{FF2B5EF4-FFF2-40B4-BE49-F238E27FC236}">
                <a16:creationId xmlns:a16="http://schemas.microsoft.com/office/drawing/2014/main" id="{430AA24B-EABD-A0D9-1A40-26C8E15E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0" t="20328" r="10922" b="20659"/>
          <a:stretch/>
        </p:blipFill>
        <p:spPr bwMode="auto">
          <a:xfrm>
            <a:off x="659105" y="1767841"/>
            <a:ext cx="7757239" cy="3953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E5F001B9-8492-8762-1B03-DA088E3428DE}"/>
              </a:ext>
            </a:extLst>
          </p:cNvPr>
          <p:cNvSpPr/>
          <p:nvPr/>
        </p:nvSpPr>
        <p:spPr>
          <a:xfrm>
            <a:off x="546438" y="1550127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Meddyliau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F41DD218-E056-0482-32E9-197912CF9868}"/>
              </a:ext>
            </a:extLst>
          </p:cNvPr>
          <p:cNvSpPr/>
          <p:nvPr/>
        </p:nvSpPr>
        <p:spPr>
          <a:xfrm flipH="1">
            <a:off x="5772310" y="4159879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Teimladau 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64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8F9AD1C-AD16-4873-B0BB-6656DF1525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6437" y="261495"/>
            <a:ext cx="8042960" cy="936825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dirty="0">
                <a:solidFill>
                  <a:schemeClr val="tx2"/>
                </a:solidFill>
              </a:rPr>
              <a:t>Pan gewch reprimand</a:t>
            </a:r>
          </a:p>
        </p:txBody>
      </p:sp>
      <p:pic>
        <p:nvPicPr>
          <p:cNvPr id="7" name="Picture 6" descr="A picture containing text, monitor, television, screen&#10;&#10;Description automatically generated">
            <a:extLst>
              <a:ext uri="{FF2B5EF4-FFF2-40B4-BE49-F238E27FC236}">
                <a16:creationId xmlns:a16="http://schemas.microsoft.com/office/drawing/2014/main" id="{520E2488-BA77-0A9D-CAFB-2132F34FA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9" t="17755" r="11089" b="21241"/>
          <a:stretch/>
        </p:blipFill>
        <p:spPr bwMode="auto">
          <a:xfrm>
            <a:off x="616122" y="1784380"/>
            <a:ext cx="7903590" cy="41287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9E3A4FF6-51B4-DC0E-813C-35ED2B27E557}"/>
              </a:ext>
            </a:extLst>
          </p:cNvPr>
          <p:cNvSpPr/>
          <p:nvPr/>
        </p:nvSpPr>
        <p:spPr>
          <a:xfrm>
            <a:off x="624288" y="1198320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Meddyliau 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10" name="Flowchart: Sequential Access Storage 9">
            <a:extLst>
              <a:ext uri="{FF2B5EF4-FFF2-40B4-BE49-F238E27FC236}">
                <a16:creationId xmlns:a16="http://schemas.microsoft.com/office/drawing/2014/main" id="{E063F3C7-5501-52B4-318F-443C11560907}"/>
              </a:ext>
            </a:extLst>
          </p:cNvPr>
          <p:cNvSpPr/>
          <p:nvPr/>
        </p:nvSpPr>
        <p:spPr>
          <a:xfrm flipH="1">
            <a:off x="5737475" y="3884362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Teimladau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59577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FEEA517-3FE1-D266-A1FF-4F6451E4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63" y="218924"/>
            <a:ext cx="8046189" cy="1109326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buFont typeface="Arial"/>
            </a:pPr>
            <a:r>
              <a:rPr lang="cy-GB" dirty="0">
                <a:solidFill>
                  <a:schemeClr val="tx2"/>
                </a:solidFill>
                <a:ea typeface="+mn-ea"/>
                <a:cs typeface="+mn-cs"/>
              </a:rPr>
              <a:t>Pan fyddwch yn ystried eich dyfodol</a:t>
            </a:r>
          </a:p>
        </p:txBody>
      </p:sp>
      <p:pic>
        <p:nvPicPr>
          <p:cNvPr id="4" name="Picture 3" descr="A person sitting on a bed&#10;&#10;Description automatically generated">
            <a:extLst>
              <a:ext uri="{FF2B5EF4-FFF2-40B4-BE49-F238E27FC236}">
                <a16:creationId xmlns:a16="http://schemas.microsoft.com/office/drawing/2014/main" id="{81C1595D-E7E7-D3BA-EA8D-76FDC2F9A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66" t="18921" r="12087" b="22324"/>
          <a:stretch/>
        </p:blipFill>
        <p:spPr bwMode="auto">
          <a:xfrm>
            <a:off x="923173" y="2072825"/>
            <a:ext cx="7419637" cy="383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8C4C7256-686E-7405-C481-3138E9D9428D}"/>
              </a:ext>
            </a:extLst>
          </p:cNvPr>
          <p:cNvSpPr/>
          <p:nvPr/>
        </p:nvSpPr>
        <p:spPr>
          <a:xfrm>
            <a:off x="546963" y="1207004"/>
            <a:ext cx="2823940" cy="1731642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Meddyliau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</a:t>
            </a:r>
          </a:p>
        </p:txBody>
      </p:sp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94A6DED9-94E5-0315-8B2B-62FE9AE69188}"/>
              </a:ext>
            </a:extLst>
          </p:cNvPr>
          <p:cNvSpPr/>
          <p:nvPr/>
        </p:nvSpPr>
        <p:spPr>
          <a:xfrm flipH="1">
            <a:off x="5630225" y="3649061"/>
            <a:ext cx="2712585" cy="1982567"/>
          </a:xfrm>
          <a:prstGeom prst="flowChartMagnetic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1200">
                <a:solidFill>
                  <a:schemeClr val="tx1"/>
                </a:solidFill>
              </a:rPr>
              <a:t>Teimladau</a:t>
            </a:r>
          </a:p>
          <a:p>
            <a:pPr algn="ctr"/>
            <a:r>
              <a:rPr lang="cy-GB" sz="1200">
                <a:solidFill>
                  <a:schemeClr val="tx1"/>
                </a:solidFill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4005972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2015-Safety">
  <a:themeElements>
    <a:clrScheme name="SB2019">
      <a:dk1>
        <a:sysClr val="windowText" lastClr="000000"/>
      </a:dk1>
      <a:lt1>
        <a:sysClr val="window" lastClr="FFFFFF"/>
      </a:lt1>
      <a:dk2>
        <a:srgbClr val="0A4399"/>
      </a:dk2>
      <a:lt2>
        <a:srgbClr val="E8F6FD"/>
      </a:lt2>
      <a:accent1>
        <a:srgbClr val="009900"/>
      </a:accent1>
      <a:accent2>
        <a:srgbClr val="FFFF00"/>
      </a:accent2>
      <a:accent3>
        <a:srgbClr val="E36C09"/>
      </a:accent3>
      <a:accent4>
        <a:srgbClr val="C00000"/>
      </a:accent4>
      <a:accent5>
        <a:srgbClr val="7030A0"/>
      </a:accent5>
      <a:accent6>
        <a:srgbClr val="777777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Beat-PowerPoint-2023-01-Secondary" id="{976CBD87-959B-F942-B6FF-2555C84A4BE6}" vid="{97F9A7F2-8069-2A46-9EEF-D3BA136B7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FF5FE6785AA40846AB1253DBE649E" ma:contentTypeVersion="11" ma:contentTypeDescription="Create a new document." ma:contentTypeScope="" ma:versionID="602ba5a7129c3cb4b3f296291c781da4">
  <xsd:schema xmlns:xsd="http://www.w3.org/2001/XMLSchema" xmlns:xs="http://www.w3.org/2001/XMLSchema" xmlns:p="http://schemas.microsoft.com/office/2006/metadata/properties" xmlns:ns3="ab26a668-8116-42e5-b73c-025f9cb39ddf" targetNamespace="http://schemas.microsoft.com/office/2006/metadata/properties" ma:root="true" ma:fieldsID="db2a4da22e745ea16b97bbf51f16a8c1" ns3:_="">
    <xsd:import namespace="ab26a668-8116-42e5-b73c-025f9cb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6a668-8116-42e5-b73c-025f9cb39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3E7FE6-72D1-4735-9F0C-3F70024758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F7B6A6-B9A0-4071-BEA0-91A299F7A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6a668-8116-42e5-b73c-025f9cb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A2EE9-AF9F-42A9-BE93-B85D5F80301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PowerPoint-2015-Safety</Template>
  <TotalTime>8</TotalTime>
  <Words>60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PowerPoint-2015-Safety</vt:lpstr>
      <vt:lpstr>Gweithgaredd Meddyliau a Theimladau </vt:lpstr>
      <vt:lpstr>PowerPoint Presentation</vt:lpstr>
      <vt:lpstr>PowerPoint Presentation</vt:lpstr>
      <vt:lpstr>PowerPoint Presentation</vt:lpstr>
      <vt:lpstr>PowerPoint Presentation</vt:lpstr>
      <vt:lpstr>Pan fyddwch yn ystried eich dyfodol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Gweithgaredd Meddyliau a Theimladau  </dc:title>
  <dc:creator>Andy Holland</dc:creator>
  <cp:lastModifiedBy>Andy Holland</cp:lastModifiedBy>
  <cp:revision>3</cp:revision>
  <cp:lastPrinted>2021-11-08T14:24:17Z</cp:lastPrinted>
  <dcterms:created xsi:type="dcterms:W3CDTF">2023-03-01T11:27:17Z</dcterms:created>
  <dcterms:modified xsi:type="dcterms:W3CDTF">2023-03-13T11:23:12Z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6cf8fe5-b7b7-4df7-b38d-1c61ac2f6639_Enabled">
    <vt:lpwstr>true</vt:lpwstr>
  </property>
  <property fmtid="{D5CDD505-2E9C-101B-9397-08002B2CF9AE}" pid="3" name="MSIP_Label_66cf8fe5-b7b7-4df7-b38d-1c61ac2f6639_SetDate">
    <vt:lpwstr>2021-09-27T23:20:58Z</vt:lpwstr>
  </property>
  <property fmtid="{D5CDD505-2E9C-101B-9397-08002B2CF9AE}" pid="4" name="MSIP_Label_66cf8fe5-b7b7-4df7-b38d-1c61ac2f6639_Method">
    <vt:lpwstr>Standard</vt:lpwstr>
  </property>
  <property fmtid="{D5CDD505-2E9C-101B-9397-08002B2CF9AE}" pid="5" name="MSIP_Label_66cf8fe5-b7b7-4df7-b38d-1c61ac2f6639_Name">
    <vt:lpwstr>66cf8fe5-b7b7-4df7-b38d-1c61ac2f6639</vt:lpwstr>
  </property>
  <property fmtid="{D5CDD505-2E9C-101B-9397-08002B2CF9AE}" pid="6" name="MSIP_Label_66cf8fe5-b7b7-4df7-b38d-1c61ac2f6639_SiteId">
    <vt:lpwstr>270c2f4d-fd0c-4f08-92a9-e5bdd8a87e09</vt:lpwstr>
  </property>
  <property fmtid="{D5CDD505-2E9C-101B-9397-08002B2CF9AE}" pid="7" name="MSIP_Label_66cf8fe5-b7b7-4df7-b38d-1c61ac2f6639_ActionId">
    <vt:lpwstr>4fe87289-d69f-4c16-939d-9b30ccd02ffa</vt:lpwstr>
  </property>
  <property fmtid="{D5CDD505-2E9C-101B-9397-08002B2CF9AE}" pid="8" name="MSIP_Label_66cf8fe5-b7b7-4df7-b38d-1c61ac2f6639_ContentBits">
    <vt:lpwstr>0</vt:lpwstr>
  </property>
  <property fmtid="{D5CDD505-2E9C-101B-9397-08002B2CF9AE}" pid="9" name="MSIP_Label_7beefdff-6834-454f-be00-a68b5bc5f471_Enabled">
    <vt:lpwstr>true</vt:lpwstr>
  </property>
  <property fmtid="{D5CDD505-2E9C-101B-9397-08002B2CF9AE}" pid="10" name="MSIP_Label_7beefdff-6834-454f-be00-a68b5bc5f471_SetDate">
    <vt:lpwstr>2021-11-08T15:37:00Z</vt:lpwstr>
  </property>
  <property fmtid="{D5CDD505-2E9C-101B-9397-08002B2CF9AE}" pid="11" name="MSIP_Label_7beefdff-6834-454f-be00-a68b5bc5f471_Method">
    <vt:lpwstr>Standard</vt:lpwstr>
  </property>
  <property fmtid="{D5CDD505-2E9C-101B-9397-08002B2CF9AE}" pid="12" name="MSIP_Label_7beefdff-6834-454f-be00-a68b5bc5f471_Name">
    <vt:lpwstr>OFFICIAL</vt:lpwstr>
  </property>
  <property fmtid="{D5CDD505-2E9C-101B-9397-08002B2CF9AE}" pid="13" name="MSIP_Label_7beefdff-6834-454f-be00-a68b5bc5f471_SiteId">
    <vt:lpwstr>39683655-1d97-4b22-be8c-246da0f47a41</vt:lpwstr>
  </property>
  <property fmtid="{D5CDD505-2E9C-101B-9397-08002B2CF9AE}" pid="14" name="MSIP_Label_7beefdff-6834-454f-be00-a68b5bc5f471_ActionId">
    <vt:lpwstr>daf163ca-281d-449e-ada0-7846f46138d4</vt:lpwstr>
  </property>
  <property fmtid="{D5CDD505-2E9C-101B-9397-08002B2CF9AE}" pid="15" name="MSIP_Label_7beefdff-6834-454f-be00-a68b5bc5f471_ContentBits">
    <vt:lpwstr>0</vt:lpwstr>
  </property>
  <property fmtid="{D5CDD505-2E9C-101B-9397-08002B2CF9AE}" pid="16" name="ContentTypeId">
    <vt:lpwstr>0x0101003D2FF5FE6785AA40846AB1253DBE649E</vt:lpwstr>
  </property>
  <property fmtid="{D5CDD505-2E9C-101B-9397-08002B2CF9AE}" pid="17" name="MSIP_Label_f2acd28b-79a3-4a0f-b0ff-4b75658b1549_Enabled">
    <vt:lpwstr>true</vt:lpwstr>
  </property>
  <property fmtid="{D5CDD505-2E9C-101B-9397-08002B2CF9AE}" pid="18" name="MSIP_Label_f2acd28b-79a3-4a0f-b0ff-4b75658b1549_SetDate">
    <vt:lpwstr>2022-03-02T13:29:26Z</vt:lpwstr>
  </property>
  <property fmtid="{D5CDD505-2E9C-101B-9397-08002B2CF9AE}" pid="19" name="MSIP_Label_f2acd28b-79a3-4a0f-b0ff-4b75658b1549_Method">
    <vt:lpwstr>Standard</vt:lpwstr>
  </property>
  <property fmtid="{D5CDD505-2E9C-101B-9397-08002B2CF9AE}" pid="20" name="MSIP_Label_f2acd28b-79a3-4a0f-b0ff-4b75658b1549_Name">
    <vt:lpwstr>OFFICIAL</vt:lpwstr>
  </property>
  <property fmtid="{D5CDD505-2E9C-101B-9397-08002B2CF9AE}" pid="21" name="MSIP_Label_f2acd28b-79a3-4a0f-b0ff-4b75658b1549_SiteId">
    <vt:lpwstr>e46c8472-ef5d-4b63-bc74-4a60db42c371</vt:lpwstr>
  </property>
  <property fmtid="{D5CDD505-2E9C-101B-9397-08002B2CF9AE}" pid="22" name="MSIP_Label_f2acd28b-79a3-4a0f-b0ff-4b75658b1549_ActionId">
    <vt:lpwstr>87cb9ded-e10d-4a21-8e69-19137a06ad69</vt:lpwstr>
  </property>
  <property fmtid="{D5CDD505-2E9C-101B-9397-08002B2CF9AE}" pid="23" name="MSIP_Label_f2acd28b-79a3-4a0f-b0ff-4b75658b1549_ContentBits">
    <vt:lpwstr>0</vt:lpwstr>
  </property>
</Properties>
</file>