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76876D-63E1-4527-A8A3-8C6B3CAE09EA}" type="datetimeFigureOut">
              <a:rPr lang="en-GB" altLang="en-US"/>
              <a:pPr>
                <a:defRPr/>
              </a:pPr>
              <a:t>26/11/2018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6D1391-1551-4D34-8EA0-622F9CC4CA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33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33309F8-25A2-4393-9B1A-41388143F9C9}" type="slidenum">
              <a:rPr lang="en-GB" altLang="en-US">
                <a:latin typeface="Arial" charset="0"/>
                <a:cs typeface="Arial" charset="0"/>
              </a:rPr>
              <a:pPr/>
              <a:t>1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E19123B1-2009-4654-A5B4-5C5B44A62F56}" type="slidenum">
              <a:rPr lang="en-GB" altLang="en-US">
                <a:latin typeface="Arial" charset="0"/>
                <a:cs typeface="Arial" charset="0"/>
              </a:rPr>
              <a:pPr/>
              <a:t>10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578F5FE-8AAC-4201-80F0-17D8CA6CBC0D}" type="slidenum">
              <a:rPr lang="en-GB" altLang="en-US">
                <a:latin typeface="Arial" charset="0"/>
                <a:cs typeface="Arial" charset="0"/>
              </a:rPr>
              <a:pPr/>
              <a:t>11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7D38B75-8AAD-481D-9535-57503860DD09}" type="slidenum">
              <a:rPr lang="en-GB" altLang="en-US">
                <a:latin typeface="Arial" charset="0"/>
                <a:cs typeface="Arial" charset="0"/>
              </a:rPr>
              <a:pPr/>
              <a:t>12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FF8333C-329A-4B2E-AD2F-2A105B92DB63}" type="slidenum">
              <a:rPr lang="en-GB" altLang="en-US">
                <a:latin typeface="Arial" charset="0"/>
                <a:cs typeface="Arial" charset="0"/>
              </a:rPr>
              <a:pPr/>
              <a:t>13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CC151D35-F58F-4749-899A-9B185EEF0F03}" type="slidenum">
              <a:rPr lang="en-GB" altLang="en-US">
                <a:latin typeface="Arial" charset="0"/>
                <a:cs typeface="Arial" charset="0"/>
              </a:rPr>
              <a:pPr/>
              <a:t>2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FA7EB26-599F-45F7-A74C-E8761D55B291}" type="slidenum">
              <a:rPr lang="en-GB" altLang="en-US">
                <a:latin typeface="Arial" charset="0"/>
                <a:cs typeface="Arial" charset="0"/>
              </a:rPr>
              <a:pPr/>
              <a:t>3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B9534C9-D13A-4B8D-9723-A487023B14E9}" type="slidenum">
              <a:rPr lang="en-GB" altLang="en-US">
                <a:latin typeface="Arial" charset="0"/>
                <a:cs typeface="Arial" charset="0"/>
              </a:rPr>
              <a:pPr/>
              <a:t>4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0D2747E-DC9A-4EE5-A2F8-85E0C6A2B80A}" type="slidenum">
              <a:rPr lang="en-GB" altLang="en-US">
                <a:latin typeface="Arial" charset="0"/>
                <a:cs typeface="Arial" charset="0"/>
              </a:rPr>
              <a:pPr/>
              <a:t>5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D7693DC-5F41-40E0-93AB-3D5C430C69B0}" type="slidenum">
              <a:rPr lang="en-GB" altLang="en-US">
                <a:latin typeface="Arial" charset="0"/>
                <a:cs typeface="Arial" charset="0"/>
              </a:rPr>
              <a:pPr/>
              <a:t>6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A5845C4-06EC-4C46-9BB2-41562EA1A720}" type="slidenum">
              <a:rPr lang="en-GB" altLang="en-US">
                <a:latin typeface="Arial" charset="0"/>
                <a:cs typeface="Arial" charset="0"/>
              </a:rPr>
              <a:pPr/>
              <a:t>7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EDA07D20-5304-4F0B-B560-CCACC2FEC6A9}" type="slidenum">
              <a:rPr lang="en-GB" altLang="en-US">
                <a:latin typeface="Arial" charset="0"/>
                <a:cs typeface="Arial" charset="0"/>
              </a:rPr>
              <a:pPr/>
              <a:t>8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65CB3AF-7BFE-4246-8F6F-A5CF8D43833A}" type="slidenum">
              <a:rPr lang="en-GB" altLang="en-US">
                <a:latin typeface="Arial" charset="0"/>
                <a:cs typeface="Arial" charset="0"/>
              </a:rPr>
              <a:pPr/>
              <a:t>9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0E9AF-E548-4BFE-AB09-69E69FFF91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28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8E17-52BD-4E03-B039-6C9B8511EB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032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44CE-5865-40A0-A149-1F7AD938C2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BFF7-133B-4D25-A9BE-B5D55973A9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96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D24D-0AF1-4F1C-B152-53543E3E1D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259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2283-3A44-4A9B-B02D-625BE82EA4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7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FD53-20A3-4AEF-B314-E7AC87CC07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89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23291-B3FD-4A77-85AA-07FA8E7198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13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A27D-6211-4F1A-B2C3-F0243E8C5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B1FA-5677-4C44-8B50-C0F63EEF52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02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32792-5D71-466C-9E04-B7300BF834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0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B954-2D4D-476D-8736-6B45146CA6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17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B27EA4-EA77-43E6-BD99-19F34DFFF9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rugs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2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7704138" cy="5399088"/>
          </a:xfr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116013" y="765175"/>
            <a:ext cx="66976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7200" b="1">
                <a:latin typeface="Comic Sans MS" pitchFamily="66" charset="0"/>
              </a:rPr>
              <a:t>Actions have</a:t>
            </a:r>
            <a:r>
              <a:rPr lang="en-GB" altLang="en-US" sz="7200" b="1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684213" y="4437063"/>
            <a:ext cx="74168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7200" b="1">
                <a:latin typeface="Comic Sans MS" pitchFamily="66" charset="0"/>
              </a:rPr>
              <a:t>consequences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3924300" y="1773238"/>
            <a:ext cx="13668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0" b="1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drug dealing go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9275"/>
            <a:ext cx="5543550" cy="518318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292" name="Picture 5" descr="battering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7632700" cy="5400675"/>
          </a:xfr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Linda\Desktop\GlastonburyB2010RJ230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562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6400"/>
            <a:ext cx="7704138" cy="53975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3077" name="Picture 7" descr="drugs2"/>
          <p:cNvPicPr>
            <a:picLocks noChangeAspect="1" noChangeArrowheads="1"/>
          </p:cNvPicPr>
          <p:nvPr/>
        </p:nvPicPr>
        <p:blipFill>
          <a:blip r:embed="rId4">
            <a:lum bright="44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777163" cy="53276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684213" y="476250"/>
            <a:ext cx="7559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omic Sans MS" pitchFamily="66" charset="0"/>
              </a:rPr>
              <a:t>Question Card 1               </a:t>
            </a:r>
            <a:r>
              <a:rPr lang="en-GB" altLang="en-US" sz="1400">
                <a:latin typeface="Comic Sans MS" pitchFamily="66" charset="0"/>
              </a:rPr>
              <a:t>Use either question card 1 or 2</a:t>
            </a:r>
          </a:p>
          <a:p>
            <a:pPr>
              <a:spcBef>
                <a:spcPct val="50000"/>
              </a:spcBef>
            </a:pPr>
            <a:r>
              <a:rPr lang="en-GB" altLang="en-US" sz="2400" b="1">
                <a:latin typeface="Comic Sans MS" pitchFamily="66" charset="0"/>
              </a:rPr>
              <a:t>For each photograph discuss the questions below as a group.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altLang="en-US" sz="3200" b="1">
                <a:latin typeface="Comic Sans MS" pitchFamily="66" charset="0"/>
              </a:rPr>
              <a:t>Who?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altLang="en-US" sz="3200" b="1">
                <a:latin typeface="Comic Sans MS" pitchFamily="66" charset="0"/>
              </a:rPr>
              <a:t>What?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altLang="en-US" sz="3200" b="1">
                <a:latin typeface="Comic Sans MS" pitchFamily="66" charset="0"/>
              </a:rPr>
              <a:t>Where?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altLang="en-US" sz="3200" b="1">
                <a:latin typeface="Comic Sans MS" pitchFamily="66" charset="0"/>
              </a:rPr>
              <a:t>Why?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altLang="en-US" sz="3200" b="1">
                <a:latin typeface="Comic Sans MS" pitchFamily="66" charset="0"/>
              </a:rPr>
              <a:t>Consequences?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4101" name="Picture 7" descr="drugs2"/>
          <p:cNvPicPr>
            <a:picLocks noChangeAspect="1" noChangeArrowheads="1"/>
          </p:cNvPicPr>
          <p:nvPr/>
        </p:nvPicPr>
        <p:blipFill>
          <a:blip r:embed="rId4">
            <a:lum bright="44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562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39750" y="476250"/>
            <a:ext cx="770413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omic Sans MS" pitchFamily="66" charset="0"/>
              </a:rPr>
              <a:t>Question Card 2                   </a:t>
            </a:r>
            <a:r>
              <a:rPr lang="en-GB" altLang="en-US" sz="1400">
                <a:latin typeface="Comic Sans MS" pitchFamily="66" charset="0"/>
              </a:rPr>
              <a:t>Use either question card 1 or 2</a:t>
            </a:r>
            <a:endParaRPr lang="en-GB" altLang="en-US" sz="1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b="1">
                <a:latin typeface="Comic Sans MS" pitchFamily="66" charset="0"/>
              </a:rPr>
              <a:t>For each photograph discuss the questions below as a group.</a:t>
            </a:r>
          </a:p>
          <a:p>
            <a:pPr>
              <a:spcBef>
                <a:spcPct val="50000"/>
              </a:spcBef>
            </a:pPr>
            <a:endParaRPr lang="en-GB" altLang="en-US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itchFamily="66" charset="0"/>
              </a:rPr>
              <a:t>Who is involved?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itchFamily="66" charset="0"/>
              </a:rPr>
              <a:t>Where do you think this is taking place?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itchFamily="66" charset="0"/>
              </a:rPr>
              <a:t>What do you think is happening?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itchFamily="66" charset="0"/>
              </a:rPr>
              <a:t>Why do you think it is happening?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itchFamily="66" charset="0"/>
              </a:rPr>
              <a:t>What do you think could happen next?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b="1">
                <a:latin typeface="Comic Sans MS" pitchFamily="66" charset="0"/>
              </a:rPr>
              <a:t>What do you think could be the consequences?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5125" name="Picture 5" descr="teen dr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77163" cy="53292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6149" name="Picture 5" descr="supply drug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704138" cy="53276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7174" name="Picture 5" descr="drug ar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704138" cy="5419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8197" name="Picture 5" descr="wine and 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704138" cy="539908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9221" name="Picture 4" descr="syrin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6256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10245" name="Picture 5" descr="drug dealing c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784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114</Words>
  <Application>Microsoft Office PowerPoint</Application>
  <PresentationFormat>On-screen Show (4:3)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Wales School Liaison Core Programme</dc:creator>
  <cp:lastModifiedBy>Andrew Holland</cp:lastModifiedBy>
  <cp:revision>10</cp:revision>
  <dcterms:created xsi:type="dcterms:W3CDTF">2012-04-30T13:27:46Z</dcterms:created>
  <dcterms:modified xsi:type="dcterms:W3CDTF">2018-11-26T10:18:06Z</dcterms:modified>
</cp:coreProperties>
</file>