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3"/>
  </p:notesMasterIdLst>
  <p:sldIdLst>
    <p:sldId id="257" r:id="rId2"/>
    <p:sldId id="268" r:id="rId3"/>
    <p:sldId id="258" r:id="rId4"/>
    <p:sldId id="269" r:id="rId5"/>
    <p:sldId id="270" r:id="rId6"/>
    <p:sldId id="260" r:id="rId7"/>
    <p:sldId id="261" r:id="rId8"/>
    <p:sldId id="262" r:id="rId9"/>
    <p:sldId id="263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74" autoAdjust="0"/>
  </p:normalViewPr>
  <p:slideViewPr>
    <p:cSldViewPr>
      <p:cViewPr varScale="1">
        <p:scale>
          <a:sx n="119" d="100"/>
          <a:sy n="119" d="100"/>
        </p:scale>
        <p:origin x="18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EC303F-614D-EA48-BFF5-C91D64D085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71E71-5CA9-7941-918A-A14FE099BD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24082E-DDB3-2147-8EE8-632ED44D13AF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D596B1E-250B-E74E-AD60-AC049FD7C0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2C0DA48-7475-0F46-BF09-C7BDC25D2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F3AAB-3E7A-364A-AA30-09703DE9CC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035A3-F5BD-0845-8750-2D3F1BD58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9F0443-5BAF-D446-BEAB-43C569F1739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D27E250-D849-6948-8D91-13371DDD48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50722F3-6BA3-FF46-ABE6-F440266E97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FB60FE4-7837-524A-A053-AEFA3F18C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C930D8-C4E8-D647-BF8B-C4CF5CE40D29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014D2D7-3254-0549-9254-27238E74B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54FC197-7BE2-3344-8A17-A94093B78D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BDFBB72-EDFD-7541-BAA1-CBE6145FD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5CB934-C766-9441-8E9A-F49840D5425B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C10955A-B914-2949-8181-2C4791F6AD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47150CE-4946-8A40-AEC7-90E36F116C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95FAF25-E4B8-A74E-AB68-025DB7346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AC29A0-0AF9-E04A-A60F-1F4359B2AD6A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193DAEB-3A7D-3B47-8EA0-3F4438F87C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B4ED95F-7EED-3546-A2D1-A11FD2DB55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728B502-2B9F-3C46-BD37-856DF81DC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E8337F-1706-B94E-AA89-8D72A4652672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D473B1D-9E9B-BE42-B013-FC2CC476A7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76BF43A-BE57-DA42-8642-49792EF199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3EEB694-6FA5-104E-AC60-FF8DF293D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CEA349-593B-8C4A-A79B-D165003D64E3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391F9E4-F9C2-1A4D-82D6-01E0E93632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D387144-932D-1C41-BCF2-4BCC891ECE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F4BF8B04-3131-C348-9674-697D6FDA3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B63B51-D1EF-7D43-A577-C8F9C8A49128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C7A32815-3C93-054D-BCDC-B82741CA08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059CA3A-B327-E44B-92C4-87E7A8B04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EEF4772-B62B-C34B-8F3F-0B9C029C8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B777C6-DFB1-8742-9D27-FEC4D9D9176A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02D151F-C96C-D640-9CE4-43385EE0E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622BFED-9060-1140-B6A3-27D36C544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68D8F5B-2963-CC4D-8AEF-1F5501365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02CC8D-B6CD-1841-8C42-16EB26A0E34C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46EEF65-1FF7-9647-8F6F-FC300C348C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212EEB8-4669-FC49-981F-B5062CED3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0A5DCB7-5F9F-EF41-84A6-11C4D191E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BD189F-DFB3-4448-9C1A-C5088FCA420D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7807860-B992-1644-8880-12D9981B67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5F0437FA-D85D-BE4B-88ED-E3AF1AFB40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193DE9A8-E8B2-4746-987D-C4F34DEFB5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70EE16-026A-2C44-85C6-1E20CE8FEE6E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1F7848A-C2E3-984B-A30C-65ECE201AD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3E2C3A41-CA3B-1F46-99E0-71756BBAE7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64F146A-AE1B-7D4C-BAD4-13DE2FFE6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861FC1-858E-044F-B3EC-2E329A505739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FAA7E-A5DC-1644-8C92-E1148707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7B28-EC37-5F48-B886-00009C3D9A49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91843-A322-9747-BEA5-74B9A68A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70F5E-5804-2044-9C43-A6CCCCA0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62A0D-B38B-194C-8B2B-0117F46AE6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609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CCD7D-4456-D949-8C42-30EC7FB0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E7BC-5531-C54D-9E07-6105C68E0B26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6532C-45C7-6C4D-9CF5-C323D32E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00AE2-89BF-AE4A-9B80-BCB8FEB5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D1F60-A0BF-484D-9B1C-6AE49E3CCE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132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9E25E-2FFC-FC4D-9602-2B26305A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1B77-3126-5840-9711-E13303AFAC19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B5EB-7DDA-944C-B596-23756F2E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3EA9A-F8B9-054F-8984-BA7687DE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3D5B-0204-1948-B4B3-E482418395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173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1716F-7D05-4D4A-AC9D-2CF6C5BF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B8330-D5F7-AE44-820F-2A9F53DD74EC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57FD6-E010-D74C-964A-35B3B99A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77C49-EF64-A545-9154-0EB20442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48641-60DD-5841-A1F2-8944DC1B77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660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18529-F4D0-9846-A58D-5979A621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75159-1914-7B40-8E2F-370EA432F684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C1FAB-2F01-D44F-876C-6833041F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99659-BC4C-AC42-B4D1-61A4A586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5E97B-2BE2-DC46-AEBA-B4251056A3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71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71CAE1-9487-2F48-83EE-2C7CAC92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650E-0C7A-E642-BD37-CC4861856123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30E49F-69BF-0349-B30C-DB9750B3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6BAED3-B32D-5144-BCA1-955220DD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D2482-51C9-144B-875A-4E63C663F6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6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DEEAB7-5D00-714F-B577-C2530FE1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619B-7271-C942-8DD7-39EF8101EA0D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4FEF08-50BE-7140-8708-36D4D265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6461E1-A6F8-674E-824C-C503358B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7A276-9324-BB4D-8983-B098871A1B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523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8A625A-B02F-8641-BCEC-F326507A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48B3-B5E5-F14C-86ED-BAC295B936E4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893C1E-981A-5447-BC37-B87DD8F8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222CB6-E4C5-6843-9882-147E6515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F928B-0C1E-4F4E-962A-ED1E221E72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259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8F178A-8D4D-5943-84EC-7946FFC8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CAC1-5F0C-BB43-93F3-FC9904E06026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6875BF-1C2E-1A44-819E-D69F9223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058464-7714-5943-8406-7A76940A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A7FEF-295F-FD47-A008-F1ABCCBE34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28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AC5210-D1AB-C74F-9B70-5ACB1668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6590-48D9-6641-90E5-27C51DF36DF9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55C394-CCBC-A742-B1B1-2DACA593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AFEC78-D5B5-544D-A763-B8F22CF1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09254-0D62-2B42-9190-8085EEA83C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189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866DAB-2110-4148-9583-F89E422E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6ABF-B252-1443-A70A-FF746225DAFF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E057C7-824C-5448-9FD0-2611DB72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BEF86D-3035-5843-B703-67126B25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02B92-00AA-4040-ABD4-54324AA6B6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021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A2B6FD-AA5E-3543-8B8F-E8FE4BE4EB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21EC12C-A844-1949-A43F-AC8941D1DF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BD10B-77F1-004C-92E5-2C9636670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C7A4C9-01D2-8046-AF9A-3588B964EC98}" type="datetimeFigureOut">
              <a:rPr lang="en-US"/>
              <a:pPr>
                <a:defRPr/>
              </a:pPr>
              <a:t>3/3/22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C7A07-D6FB-464D-B3CA-298974E65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F909E-0752-D344-9568-0897AF933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6DB8F1F-2F96-3E40-B04D-8E0D2DB94F1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/Users/Linda/AppData/Local/Microsoft/Windows/Temporary%20Internet%20Files/Content.IE5/Q71IBL0F/MSj04379040000%5b1%5d.wav" TargetMode="External"/><Relationship Id="rId1" Type="http://schemas.microsoft.com/office/2007/relationships/media" Target="file:///C:/Users/Linda/AppData/Local/Microsoft/Windows/Temporary%20Internet%20Files/Content.IE5/Q71IBL0F/MSj04379040000%5b1%5d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5D8B2B-51BA-E445-A829-D57388ED7398}"/>
              </a:ext>
            </a:extLst>
          </p:cNvPr>
          <p:cNvSpPr/>
          <p:nvPr/>
        </p:nvSpPr>
        <p:spPr>
          <a:xfrm>
            <a:off x="2400347" y="714356"/>
            <a:ext cx="352865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1. Everyone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639270-BD66-9346-8623-EA5F019AACEE}"/>
              </a:ext>
            </a:extLst>
          </p:cNvPr>
          <p:cNvSpPr/>
          <p:nvPr/>
        </p:nvSpPr>
        <p:spPr>
          <a:xfrm>
            <a:off x="2332085" y="2602210"/>
            <a:ext cx="49650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2. Just the driver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B7EB50-FD17-0A4C-993A-6D26AA3A694C}"/>
              </a:ext>
            </a:extLst>
          </p:cNvPr>
          <p:cNvSpPr/>
          <p:nvPr/>
        </p:nvSpPr>
        <p:spPr>
          <a:xfrm>
            <a:off x="1408092" y="4258369"/>
            <a:ext cx="692948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3. The driver and children</a:t>
            </a:r>
          </a:p>
        </p:txBody>
      </p:sp>
      <p:pic>
        <p:nvPicPr>
          <p:cNvPr id="2053" name="Picture 8" descr="C:\Users\Linda\AppData\Local\Microsoft\Windows\Temporary Internet Files\Content.IE5\7I3WDM0I\MPj04371950000[1].jpg">
            <a:extLst>
              <a:ext uri="{FF2B5EF4-FFF2-40B4-BE49-F238E27FC236}">
                <a16:creationId xmlns:a16="http://schemas.microsoft.com/office/drawing/2014/main" id="{5C3EF672-9A1B-D440-A9B8-5B7FAA6B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28600"/>
            <a:ext cx="64071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C:\Users\Linda\AppData\Local\Microsoft\Windows\Temporary Internet Files\Content.IE5\7I3WDM0I\MPj04371950000[1].jpg">
            <a:extLst>
              <a:ext uri="{FF2B5EF4-FFF2-40B4-BE49-F238E27FC236}">
                <a16:creationId xmlns:a16="http://schemas.microsoft.com/office/drawing/2014/main" id="{B309876E-869D-7643-A22C-7D5CF3752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3">
            <a:extLst>
              <a:ext uri="{FF2B5EF4-FFF2-40B4-BE49-F238E27FC236}">
                <a16:creationId xmlns:a16="http://schemas.microsoft.com/office/drawing/2014/main" id="{042FAE42-06A8-284F-847E-663B5885E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2000250"/>
            <a:ext cx="65008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9600" b="1">
                <a:solidFill>
                  <a:srgbClr val="FF0000"/>
                </a:solidFill>
              </a:rPr>
              <a:t>COW </a:t>
            </a:r>
          </a:p>
        </p:txBody>
      </p:sp>
      <p:sp>
        <p:nvSpPr>
          <p:cNvPr id="2056" name="Text Box 10">
            <a:extLst>
              <a:ext uri="{FF2B5EF4-FFF2-40B4-BE49-F238E27FC236}">
                <a16:creationId xmlns:a16="http://schemas.microsoft.com/office/drawing/2014/main" id="{8EA0908F-7C02-1846-AF1C-D1D036B7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6021388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Activity 1.B </a:t>
            </a:r>
            <a:endParaRPr lang="en-US" altLang="en-US"/>
          </a:p>
        </p:txBody>
      </p:sp>
      <p:sp>
        <p:nvSpPr>
          <p:cNvPr id="2057" name="TextBox 8">
            <a:extLst>
              <a:ext uri="{FF2B5EF4-FFF2-40B4-BE49-F238E27FC236}">
                <a16:creationId xmlns:a16="http://schemas.microsoft.com/office/drawing/2014/main" id="{6A8A3412-0F77-434B-86FF-FF891C901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Resource 1.b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Linda\AppData\Local\Microsoft\Windows\Temporary Internet Files\Content.IE5\W383KM8Y\MCj04397980000[1].png">
            <a:extLst>
              <a:ext uri="{FF2B5EF4-FFF2-40B4-BE49-F238E27FC236}">
                <a16:creationId xmlns:a16="http://schemas.microsoft.com/office/drawing/2014/main" id="{19787EC2-52DA-B64D-A0D2-84D50A49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C:\Users\Linda\AppData\Local\Microsoft\Windows\Temporary Internet Files\Content.IE5\Q71IBL0F\MPj04309330000[1].jpg">
            <a:extLst>
              <a:ext uri="{FF2B5EF4-FFF2-40B4-BE49-F238E27FC236}">
                <a16:creationId xmlns:a16="http://schemas.microsoft.com/office/drawing/2014/main" id="{C71510BC-8E01-C649-B8A4-0A521C1B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0C76CE6-0CB5-674B-9EB6-4D2FAC12A798}"/>
              </a:ext>
            </a:extLst>
          </p:cNvPr>
          <p:cNvSpPr/>
          <p:nvPr/>
        </p:nvSpPr>
        <p:spPr>
          <a:xfrm>
            <a:off x="2571750" y="4572000"/>
            <a:ext cx="6572250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BFAA0155-EC98-C740-9A4A-FCCA6AA8E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4929188"/>
            <a:ext cx="4286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What does the law say about use of mobile phones in the car?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>
            <a:extLst>
              <a:ext uri="{FF2B5EF4-FFF2-40B4-BE49-F238E27FC236}">
                <a16:creationId xmlns:a16="http://schemas.microsoft.com/office/drawing/2014/main" id="{0D141413-B6F9-974A-ACB6-556AEED70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643063"/>
            <a:ext cx="6643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1. It is illegal to use a mobile phone     in the car while driving</a:t>
            </a:r>
          </a:p>
        </p:txBody>
      </p:sp>
      <p:sp>
        <p:nvSpPr>
          <p:cNvPr id="12291" name="TextBox 5">
            <a:extLst>
              <a:ext uri="{FF2B5EF4-FFF2-40B4-BE49-F238E27FC236}">
                <a16:creationId xmlns:a16="http://schemas.microsoft.com/office/drawing/2014/main" id="{86D1637E-F7A3-F644-BD2A-74087753A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00375"/>
            <a:ext cx="6072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2. It is illegal to use a mobile phone while stationary when the car engine is still running </a:t>
            </a:r>
          </a:p>
        </p:txBody>
      </p:sp>
      <p:sp>
        <p:nvSpPr>
          <p:cNvPr id="12292" name="TextBox 8">
            <a:extLst>
              <a:ext uri="{FF2B5EF4-FFF2-40B4-BE49-F238E27FC236}">
                <a16:creationId xmlns:a16="http://schemas.microsoft.com/office/drawing/2014/main" id="{36F8DBA0-7B31-E048-B0FD-B0E46A934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786313"/>
            <a:ext cx="7000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3. If you use a hands free mobile phone by dialling or holding the phone in any way it is an offence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F3A6E0-B6CA-C445-AA2B-D46A933EDFA6}"/>
              </a:ext>
            </a:extLst>
          </p:cNvPr>
          <p:cNvSpPr/>
          <p:nvPr/>
        </p:nvSpPr>
        <p:spPr>
          <a:xfrm>
            <a:off x="1214414" y="785794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8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Answers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nda\AppData\Local\Microsoft\Windows\Temporary Internet Files\Content.IE5\HN4ZV18A\MCj01574010000[1].wmf">
            <a:extLst>
              <a:ext uri="{FF2B5EF4-FFF2-40B4-BE49-F238E27FC236}">
                <a16:creationId xmlns:a16="http://schemas.microsoft.com/office/drawing/2014/main" id="{AB329B64-8147-7245-B331-51051F64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714625"/>
            <a:ext cx="54705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B675BD2B-AA85-7247-841F-F0C083C8A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224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1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. Everyone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6B2F09EC-1004-084E-84DD-6655BFF8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428875"/>
            <a:ext cx="340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2. Just the driver</a:t>
            </a:r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9BDACE1E-C9D6-A84F-95F8-37A49B2DD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714750"/>
            <a:ext cx="3071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3. The driver 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    and children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262B35-656A-C342-91C2-D807C5FE2581}"/>
              </a:ext>
            </a:extLst>
          </p:cNvPr>
          <p:cNvSpPr/>
          <p:nvPr/>
        </p:nvSpPr>
        <p:spPr>
          <a:xfrm>
            <a:off x="4214813" y="357188"/>
            <a:ext cx="4543425" cy="200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Who should wear a seat belt in your car?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8E6966-CD8B-7546-AB18-5E4C367AC6D8}"/>
              </a:ext>
            </a:extLst>
          </p:cNvPr>
          <p:cNvSpPr/>
          <p:nvPr/>
        </p:nvSpPr>
        <p:spPr>
          <a:xfrm>
            <a:off x="1362053" y="2697460"/>
            <a:ext cx="685804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0000FF"/>
                </a:solidFill>
                <a:latin typeface="Comic Sans MS" pitchFamily="66" charset="0"/>
                <a:cs typeface="+mn-cs"/>
              </a:rPr>
              <a:t>Everyone</a:t>
            </a:r>
            <a: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5400" b="1" spc="50" dirty="0">
                <a:ln w="11430"/>
                <a:solidFill>
                  <a:srgbClr val="0000FF"/>
                </a:solidFill>
                <a:latin typeface="Comic Sans MS" pitchFamily="66" charset="0"/>
                <a:cs typeface="+mn-cs"/>
              </a:rPr>
              <a:t>must wear a seat belt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46B76B-4703-DB41-84E3-7AB0E9D13645}"/>
              </a:ext>
            </a:extLst>
          </p:cNvPr>
          <p:cNvSpPr/>
          <p:nvPr/>
        </p:nvSpPr>
        <p:spPr>
          <a:xfrm>
            <a:off x="642910" y="1643050"/>
            <a:ext cx="450059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Answer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Linda\AppData\Local\Microsoft\Windows\Temporary Internet Files\Content.IE5\W383KM8Y\MPj01780360000[1].jpg">
            <a:extLst>
              <a:ext uri="{FF2B5EF4-FFF2-40B4-BE49-F238E27FC236}">
                <a16:creationId xmlns:a16="http://schemas.microsoft.com/office/drawing/2014/main" id="{C1B25DE2-1377-444B-B12A-71487267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8741C8A-5230-5144-909C-798CC3DA45D0}"/>
              </a:ext>
            </a:extLst>
          </p:cNvPr>
          <p:cNvSpPr/>
          <p:nvPr/>
        </p:nvSpPr>
        <p:spPr>
          <a:xfrm>
            <a:off x="3957638" y="214313"/>
            <a:ext cx="5186362" cy="271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What does the law say about being responsible for wearing a seatbelt in a car?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BDBFECDB-21CC-9F4E-AE49-C8396D5C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571750"/>
            <a:ext cx="82153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The Law states that if you are over 135 cms in height you must wear an adult belt. </a:t>
            </a:r>
          </a:p>
          <a:p>
            <a:pPr algn="ctr" eaLnBrk="1" hangingPunct="1"/>
            <a:endParaRPr lang="en-GB" altLang="en-US" sz="2800" b="1">
              <a:solidFill>
                <a:srgbClr val="0000FF"/>
              </a:solidFill>
              <a:latin typeface="Comic Sans MS" panose="030F0902030302020204" pitchFamily="66" charset="0"/>
            </a:endParaRPr>
          </a:p>
          <a:p>
            <a:pPr algn="ctr" eaLnBrk="1" hangingPunct="1"/>
            <a:r>
              <a:rPr lang="en-GB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If under 135cms you must use a booster seat to enable you to wear an adult belt.</a:t>
            </a:r>
            <a:endParaRPr lang="en-GB" altLang="en-US" sz="2800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A8CDE6-D5CD-3443-8F66-AE6FC8E96A10}"/>
              </a:ext>
            </a:extLst>
          </p:cNvPr>
          <p:cNvSpPr/>
          <p:nvPr/>
        </p:nvSpPr>
        <p:spPr>
          <a:xfrm>
            <a:off x="857224" y="1285860"/>
            <a:ext cx="328614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Answers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C:\Users\Linda\AppData\Local\Microsoft\Windows\Temporary Internet Files\Content.IE5\Q71IBL0F\MPj02277780000[1].jpg">
            <a:extLst>
              <a:ext uri="{FF2B5EF4-FFF2-40B4-BE49-F238E27FC236}">
                <a16:creationId xmlns:a16="http://schemas.microsoft.com/office/drawing/2014/main" id="{46DB6BB5-014C-D749-9356-8097E665B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38" y="0"/>
            <a:ext cx="9990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8CA5028-201C-2844-A08C-F1D8A0DD0EDA}"/>
              </a:ext>
            </a:extLst>
          </p:cNvPr>
          <p:cNvSpPr/>
          <p:nvPr/>
        </p:nvSpPr>
        <p:spPr>
          <a:xfrm>
            <a:off x="3357563" y="0"/>
            <a:ext cx="5786437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rgbClr val="0000FF"/>
                </a:solidFill>
                <a:latin typeface="Comic Sans MS" pitchFamily="66" charset="0"/>
              </a:rPr>
              <a:t>Why is drinking and driving dangerous</a:t>
            </a:r>
            <a:r>
              <a:rPr lang="en-US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pic>
        <p:nvPicPr>
          <p:cNvPr id="7172" name="Picture 5" descr="C:\Users\Linda\Pictures\Microsoft Clip Organizer\j0153782.wmf">
            <a:extLst>
              <a:ext uri="{FF2B5EF4-FFF2-40B4-BE49-F238E27FC236}">
                <a16:creationId xmlns:a16="http://schemas.microsoft.com/office/drawing/2014/main" id="{801741BA-A577-744E-8CE4-105A719E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38" y="4357688"/>
            <a:ext cx="2535238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j0388197.wav">
            <a:hlinkClick r:id="" action="ppaction://media"/>
            <a:extLst>
              <a:ext uri="{FF2B5EF4-FFF2-40B4-BE49-F238E27FC236}">
                <a16:creationId xmlns:a16="http://schemas.microsoft.com/office/drawing/2014/main" id="{9C9A718F-C755-BB4A-A6E0-F8958F67E1AF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64356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A481557A-939B-CB4F-8A9D-561219313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3643313"/>
            <a:ext cx="6991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3.</a:t>
            </a:r>
            <a:r>
              <a:rPr lang="en-US" altLang="en-US" sz="2800" b="1">
                <a:solidFill>
                  <a:srgbClr val="EEF3FA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It is illegal and you will be arrested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31671-D93E-4C40-AFEE-16709A2A92DE}"/>
              </a:ext>
            </a:extLst>
          </p:cNvPr>
          <p:cNvSpPr/>
          <p:nvPr/>
        </p:nvSpPr>
        <p:spPr>
          <a:xfrm>
            <a:off x="928662" y="4286256"/>
            <a:ext cx="6170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Arial" charset="0"/>
                <a:cs typeface="Arial" charset="0"/>
              </a:rPr>
              <a:t>4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. You might be sick when driving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27B5E3-48AA-5049-918C-E2A8CF294BAE}"/>
              </a:ext>
            </a:extLst>
          </p:cNvPr>
          <p:cNvSpPr/>
          <p:nvPr/>
        </p:nvSpPr>
        <p:spPr>
          <a:xfrm>
            <a:off x="1000125" y="2214563"/>
            <a:ext cx="68183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Drinking slows down your reactions</a:t>
            </a:r>
            <a:r>
              <a:rPr lang="en-US" b="1" dirty="0">
                <a:ln w="31550" cmpd="sng">
                  <a:noFill/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Comic Sans MS" pitchFamily="66" charset="0"/>
                <a:cs typeface="Arial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F1CD33-E0D1-C64D-B8A8-909314CC44ED}"/>
              </a:ext>
            </a:extLst>
          </p:cNvPr>
          <p:cNvSpPr/>
          <p:nvPr/>
        </p:nvSpPr>
        <p:spPr>
          <a:xfrm>
            <a:off x="928688" y="2928938"/>
            <a:ext cx="77930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.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You are endangering yourself and others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32B6E4-E3BF-2547-8D53-A5D4E8E31029}"/>
              </a:ext>
            </a:extLst>
          </p:cNvPr>
          <p:cNvSpPr/>
          <p:nvPr/>
        </p:nvSpPr>
        <p:spPr>
          <a:xfrm>
            <a:off x="1142976" y="1214422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Answers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4B51C2-35D1-5041-95DD-D0F108263688}"/>
              </a:ext>
            </a:extLst>
          </p:cNvPr>
          <p:cNvSpPr/>
          <p:nvPr/>
        </p:nvSpPr>
        <p:spPr>
          <a:xfrm>
            <a:off x="928662" y="4929198"/>
            <a:ext cx="681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Arial" charset="0"/>
                <a:cs typeface="Arial" charset="0"/>
              </a:rPr>
              <a:t>5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.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You might fall asleep at the wheel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200FCCD-F638-9B49-A187-37CCC6B8BCFA}"/>
              </a:ext>
            </a:extLst>
          </p:cNvPr>
          <p:cNvSpPr/>
          <p:nvPr/>
        </p:nvSpPr>
        <p:spPr>
          <a:xfrm>
            <a:off x="971550" y="1844675"/>
            <a:ext cx="7358063" cy="2786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19" name="Picture 4" descr="C:\Users\Linda\AppData\Local\Microsoft\Windows\Temporary Internet Files\Content.IE5\HN4ZV18A\MCj04398490000[1].wmf">
            <a:extLst>
              <a:ext uri="{FF2B5EF4-FFF2-40B4-BE49-F238E27FC236}">
                <a16:creationId xmlns:a16="http://schemas.microsoft.com/office/drawing/2014/main" id="{1002340D-F252-424D-A5EF-486EF3C0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357688"/>
            <a:ext cx="19462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Sj04379040000[1].wav">
            <a:hlinkClick r:id="" action="ppaction://media"/>
            <a:extLst>
              <a:ext uri="{FF2B5EF4-FFF2-40B4-BE49-F238E27FC236}">
                <a16:creationId xmlns:a16="http://schemas.microsoft.com/office/drawing/2014/main" id="{396D2F72-BEA4-2545-9F1C-B64B70D4EBE0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0720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Music">
            <a:extLst>
              <a:ext uri="{FF2B5EF4-FFF2-40B4-BE49-F238E27FC236}">
                <a16:creationId xmlns:a16="http://schemas.microsoft.com/office/drawing/2014/main" id="{294DCCDE-5C8C-AB48-A585-FCFEBB6FCF98}"/>
              </a:ext>
            </a:extLst>
          </p:cNvPr>
          <p:cNvSpPr>
            <a:spLocks noEditPoints="1" noChangeArrowheads="1"/>
          </p:cNvSpPr>
          <p:nvPr/>
        </p:nvSpPr>
        <p:spPr bwMode="auto">
          <a:xfrm rot="1724216">
            <a:off x="6300788" y="188913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9222" name="TextBox 8">
            <a:extLst>
              <a:ext uri="{FF2B5EF4-FFF2-40B4-BE49-F238E27FC236}">
                <a16:creationId xmlns:a16="http://schemas.microsoft.com/office/drawing/2014/main" id="{0BFEAF3F-AD32-CD4F-B0F1-C43F7B290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2643188"/>
            <a:ext cx="50720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>
                <a:solidFill>
                  <a:srgbClr val="0000FF"/>
                </a:solidFill>
                <a:latin typeface="Comic Sans MS" panose="030F0902030302020204" pitchFamily="66" charset="0"/>
              </a:rPr>
              <a:t>Why is loud music in a car dangerous?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159E8-2C3F-C543-A48A-8234576A3B08}"/>
              </a:ext>
            </a:extLst>
          </p:cNvPr>
          <p:cNvSpPr/>
          <p:nvPr/>
        </p:nvSpPr>
        <p:spPr>
          <a:xfrm>
            <a:off x="642938" y="2143125"/>
            <a:ext cx="8286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+mn-cs"/>
              </a:rPr>
              <a:t>1.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+mn-cs"/>
              </a:rPr>
              <a:t>The driver will play with the CD player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A3998-E381-1B43-8105-2A2B5A0704B8}"/>
              </a:ext>
            </a:extLst>
          </p:cNvPr>
          <p:cNvSpPr/>
          <p:nvPr/>
        </p:nvSpPr>
        <p:spPr>
          <a:xfrm>
            <a:off x="500063" y="3000375"/>
            <a:ext cx="5929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2.  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+mn-cs"/>
              </a:rPr>
              <a:t>It annoys other drivers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DD822-5F42-C445-98CF-52501E1B6766}"/>
              </a:ext>
            </a:extLst>
          </p:cNvPr>
          <p:cNvSpPr/>
          <p:nvPr/>
        </p:nvSpPr>
        <p:spPr>
          <a:xfrm>
            <a:off x="428625" y="3929063"/>
            <a:ext cx="5929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+mn-cs"/>
              </a:rPr>
              <a:t>3. 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Comic Sans MS" pitchFamily="66" charset="0"/>
                <a:cs typeface="+mn-cs"/>
              </a:rPr>
              <a:t>It distracts the driver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5B1F6-98F1-7B44-B28B-C35C9A02ADBE}"/>
              </a:ext>
            </a:extLst>
          </p:cNvPr>
          <p:cNvSpPr/>
          <p:nvPr/>
        </p:nvSpPr>
        <p:spPr>
          <a:xfrm>
            <a:off x="857224" y="928670"/>
            <a:ext cx="28575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Answers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277</Words>
  <Application>Microsoft Macintosh PowerPoint</Application>
  <PresentationFormat>On-screen Show (4:3)</PresentationFormat>
  <Paragraphs>46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jones</dc:creator>
  <cp:lastModifiedBy>Andy Holland</cp:lastModifiedBy>
  <cp:revision>46</cp:revision>
  <dcterms:created xsi:type="dcterms:W3CDTF">2008-06-05T04:38:40Z</dcterms:created>
  <dcterms:modified xsi:type="dcterms:W3CDTF">2022-03-03T08:45:19Z</dcterms:modified>
</cp:coreProperties>
</file>