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sldIdLst>
    <p:sldId id="262" r:id="rId2"/>
    <p:sldId id="264" r:id="rId3"/>
    <p:sldId id="261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92810" autoAdjust="0"/>
  </p:normalViewPr>
  <p:slideViewPr>
    <p:cSldViewPr>
      <p:cViewPr varScale="1">
        <p:scale>
          <a:sx n="117" d="100"/>
          <a:sy n="117" d="100"/>
        </p:scale>
        <p:origin x="1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838FE1C-7502-0942-887E-1AEBC712AF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9EC7F9C-F816-924C-9CF9-F9451D05E4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9E77B73-6608-2E49-880C-DE7DE6871BA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94EDC8AE-C446-BD47-9EAC-D558198D68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14CAE87A-7D6E-7C4E-BD11-55035CA90F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FE7B7687-D843-954A-ADDA-9C36E099C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02F8F2-6645-5F43-B6AE-ADA79F5C736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2F7D6F7-3686-3840-9739-3AD83B7B61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917D54BC-D427-6D4D-9D4C-83FD88500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5164C16-CFDE-2F48-9E6C-1F40F84B3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3FA7C3-1492-E645-9E2F-90BAC9B18882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FB0E0C8-8A8A-5247-9744-D2DD588443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9068277-B640-5646-A4CD-77E2A5D05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EAA129B-0FCA-C947-955B-01547A850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A3423B-FCB4-2A44-8C7C-8FDCF33F2289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58435A0-2CCE-A84F-826C-9EE68069FF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6085D14-6699-4147-8ACF-7D0CC226F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AF2EF61E-2815-034B-B385-8E81ACAF1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6E3EC-4DA6-0844-A4F5-4A78EB27C8DC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58B667B-FB3A-BB43-A16C-5D7572B4F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0ECB1D-BB76-F749-A94C-DBB5748B4B8C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C317F88-4FC4-4544-95BC-6A508AFDFE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855CEED-CEDE-4740-B93E-B917EBDE8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D3B8A3A-9525-634E-A352-57E9EB15B2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802FB46-7209-AA4F-99AF-47E66BE82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3FC2CB7-8808-9B41-9681-87B6F5FF1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39E05E-17D6-F945-9A14-2A9F9780A6F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34BA018-D4D4-2040-92F3-9DB4F2A3C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F01E45A-7046-1D47-B145-8933B01B4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06DD769-E9ED-6A43-8EF5-419111D2B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138E44-9526-EC4A-938F-53B973007E68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E6A5D58-C727-0C46-AADC-F1CB408BAA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D9C2B88-18A7-AA43-AD92-DDFA5EB55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532488A-5BDD-8A44-9769-D51BF42DD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E98D9-0F65-0E44-9368-51D70B996343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7A8D2B2-643A-834C-9229-3C5EEB0F2D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A53AFFE-3EDF-D34A-8FB8-715DC1EB5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F27B915-7954-6746-8665-10236890C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828FB-2327-B044-8DF1-C5C0614BD16F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4A2060B-8A1D-1748-B720-094441DA8F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FA1955E-B301-AD4B-8BA9-32E5B1DDA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60475E5-7A9B-824B-8F87-2378560F9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322215-84B7-714D-B14D-C7D418E0F5AB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FAC162C-9412-454B-8EA9-0E58DF2449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D96AD10-45E8-B749-AE34-BF9E131AD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2DF8EFC-5633-2C49-A210-E7C88F6CB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0B3D22-5039-1049-889D-560A81081BDA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2BA8059-6F47-6F42-BEDC-EB9033DA91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A2508D2-2FF1-5847-B25F-1CF33398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AD901A0-21DE-4D4B-B1E2-66DB8A19A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AC9A42-1393-AC42-BBC1-7D255F7C204A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A7C7C3-0F82-1049-A287-96F8DAF4A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2F9FF4-F156-834F-9E3A-2C3212361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48F6BA-6CDE-0045-84BC-4D4D28437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45E19-A569-E545-906B-A243D840F2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44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D07AD-8451-F244-9A5B-0AF711473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87ABE6-EA24-B440-8C56-EBD72AF09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453C1E-7279-8C47-97D1-07A1E9AC6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782C2-CB76-504A-AE00-92922BD582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72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053AFF-52FF-7640-92D5-01BF5885D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62F5C-C588-E14A-89A5-2D9DCCCCE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2EA85E-8525-494C-BF0E-A84DF0144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EF487-6B54-FC4C-8E4F-E2C1DABE46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2611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2F16F-14AB-134F-8769-FA3FA6828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6BD41-1FA3-5944-96B0-4664F6C1B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63AFF-BB7D-8E4D-BA4E-2291A852E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F37E1-5904-774B-A0E8-8B77F01D7D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26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BF8AE3-8290-4541-8CA9-FE446F04E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D6BBD-B580-7D43-8D2F-375493F05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109212-B722-524C-9A23-1438BDF48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3FBA5-E0E0-DA43-9EA0-1E40C1A1F6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328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DAC4A3-C5E9-A24F-8F7C-4029E060E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42E44-1B0B-224C-83FD-17869A594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26DA08-4ED0-6941-9CE2-2071EED74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6EACA-B50A-A54D-A098-01053CEB00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290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2587D-AAF1-9E4B-9516-6043C9444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FF787-DA46-6245-AB78-285BB6D3C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9761B-BEA2-C44B-8CC5-EDE7EC1BC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52EA6-51BD-A749-9C93-8F653723DA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87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4DFD71-F8BD-6040-AB48-ED4F3236B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85E025-CFFA-4B4D-A034-5323FC03C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56B722-36EC-0B4A-BB01-BC8F561F2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D21F2-D2D7-C74B-B531-FDB7610DB5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81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380F0E-3C2B-3248-9232-91B3161E5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B7EEE9-F6B7-D340-B0B3-684657138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641A0D-555C-E840-89FD-6435C1DB5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3AE79-38C1-6F42-AAB9-2137722819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562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4C1A95-AAD2-B449-AB56-A304FE730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296B57-56C2-8C46-B8E7-EC5D2CF29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BD3BB3-D46E-A14C-97EF-87B9BF3F6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807C3-E806-C94F-BCE2-3D8080B1CA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94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418B9-B7D8-054B-98BF-3DFBD22D0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5E950-4242-5A4D-BDDB-F17D98B63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7AE97-A095-7F4A-AF30-FA11194C1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25374-03E4-7946-A847-4252D738C7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115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B0093-ECB2-8541-9E19-AE3896333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68F1B-974C-BE46-AAA2-E0F114212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74589-D719-AF4E-8893-9FA499ECA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060F1-A8DD-B949-B751-B399E9B85C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872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7C908B-E7EC-1146-BA18-0B6D0448A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E7A738-F741-3A4F-821D-235931876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BD106F-FFCB-A349-8B74-85660B826C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93CD22-0E2B-E74D-B774-44C81F4D88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DC1796-CA64-D147-894F-9F754030E8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2B40B97-009D-7141-9381-4D2F8E9D0DB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http://cache4.asset-cache.net/gc/57422225-teenage-boy-holding-guitar-gettyimages.jpg?v=1&amp;c=IWSAsset&amp;k=2&amp;d=SMbf1stThkxtZtyZOz2nNnQRlOGoBRBDjw6bV2chLmY=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http://cache2.asset-cache.net/gc/172035450-smiling-man-in-tuxedo-drinking-cocktail-gettyimages.jpg?v=1&amp;c=IWSAsset&amp;k=2&amp;d=2AtAaSMU1qwYKAtfuGhxcnRQTCact37lfDVUh3nyaKQ=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91D7B1F-B40A-2241-A20A-48A1DA1C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C8D3259B-CED2-5349-B4B4-9F0DA018D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92150"/>
            <a:ext cx="7202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00B050"/>
                </a:solidFill>
                <a:latin typeface="Comic Sans MS" panose="030F0902030302020204" pitchFamily="66" charset="0"/>
              </a:rPr>
              <a:t>7b. Values Continuum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3076" name="Picture 7" descr="Girl taking tablet : Stock Photo">
            <a:extLst>
              <a:ext uri="{FF2B5EF4-FFF2-40B4-BE49-F238E27FC236}">
                <a16:creationId xmlns:a16="http://schemas.microsoft.com/office/drawing/2014/main" id="{8F42F93B-DB41-8343-AEC8-81C49BA5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064">
            <a:off x="1116013" y="2349500"/>
            <a:ext cx="1735137" cy="257651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9" descr="Woman receiving injection in lip, close-up : Stock Photo">
            <a:extLst>
              <a:ext uri="{FF2B5EF4-FFF2-40B4-BE49-F238E27FC236}">
                <a16:creationId xmlns:a16="http://schemas.microsoft.com/office/drawing/2014/main" id="{B680E591-CAF7-4743-80B6-DEA64708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68638"/>
            <a:ext cx="2232025" cy="29718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1" descr="Thai buddhist Monks tatooing at the local temple : Stock Photo">
            <a:extLst>
              <a:ext uri="{FF2B5EF4-FFF2-40B4-BE49-F238E27FC236}">
                <a16:creationId xmlns:a16="http://schemas.microsoft.com/office/drawing/2014/main" id="{075C286E-1D12-1C49-8FFC-97ED38B2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r="28427"/>
          <a:stretch>
            <a:fillRect/>
          </a:stretch>
        </p:blipFill>
        <p:spPr bwMode="auto">
          <a:xfrm rot="882984">
            <a:off x="4806950" y="2055813"/>
            <a:ext cx="2508250" cy="2179637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3" descr="energy drink : Stock Photo">
            <a:extLst>
              <a:ext uri="{FF2B5EF4-FFF2-40B4-BE49-F238E27FC236}">
                <a16:creationId xmlns:a16="http://schemas.microsoft.com/office/drawing/2014/main" id="{4C3A5043-E7C8-6F4A-90B6-FFE690CA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266">
            <a:off x="5076825" y="4005263"/>
            <a:ext cx="1474788" cy="1963737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>
            <a:extLst>
              <a:ext uri="{FF2B5EF4-FFF2-40B4-BE49-F238E27FC236}">
                <a16:creationId xmlns:a16="http://schemas.microsoft.com/office/drawing/2014/main" id="{AB7A7B80-AA7F-554E-9BF7-3DD2CCB5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11">
            <a:extLst>
              <a:ext uri="{FF2B5EF4-FFF2-40B4-BE49-F238E27FC236}">
                <a16:creationId xmlns:a16="http://schemas.microsoft.com/office/drawing/2014/main" id="{D60A3162-10A9-E848-BDC0-2D1CCCACAA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AFF514BC-FAE8-4D48-BD9A-E47CCEC5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65175"/>
            <a:ext cx="74866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Botox always makes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older people look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more attractive</a:t>
            </a:r>
          </a:p>
        </p:txBody>
      </p:sp>
      <p:pic>
        <p:nvPicPr>
          <p:cNvPr id="21509" name="Picture 1" descr="Doctor giving an injection in glabellar region of the forehead of a patient : Stock Photo">
            <a:extLst>
              <a:ext uri="{FF2B5EF4-FFF2-40B4-BE49-F238E27FC236}">
                <a16:creationId xmlns:a16="http://schemas.microsoft.com/office/drawing/2014/main" id="{683BB3DC-BBD9-004B-8FC1-C2683227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89363"/>
            <a:ext cx="1641475" cy="245268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Linda\Desktop\130847105.jpg">
            <a:extLst>
              <a:ext uri="{FF2B5EF4-FFF2-40B4-BE49-F238E27FC236}">
                <a16:creationId xmlns:a16="http://schemas.microsoft.com/office/drawing/2014/main" id="{B552F36F-82D2-DE48-8FEC-F89F2728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89363"/>
            <a:ext cx="3127375" cy="208756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id="{08199AF4-BBB3-D548-948D-9B0241F1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11">
            <a:extLst>
              <a:ext uri="{FF2B5EF4-FFF2-40B4-BE49-F238E27FC236}">
                <a16:creationId xmlns:a16="http://schemas.microsoft.com/office/drawing/2014/main" id="{AA8A318C-253C-B343-8C09-4CE9DFF444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F1C66A2-FCE2-1E44-8960-A96A4D2E5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513"/>
            <a:ext cx="74469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A six pack is always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desirable</a:t>
            </a:r>
          </a:p>
        </p:txBody>
      </p:sp>
      <p:pic>
        <p:nvPicPr>
          <p:cNvPr id="23557" name="Picture 5" descr="C:\Users\Linda\Desktop\SEIDS\images\build_muscle.jpg">
            <a:extLst>
              <a:ext uri="{FF2B5EF4-FFF2-40B4-BE49-F238E27FC236}">
                <a16:creationId xmlns:a16="http://schemas.microsoft.com/office/drawing/2014/main" id="{FA4DF216-8C69-BC4A-9ABE-DA9416B9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141663"/>
            <a:ext cx="2190750" cy="29400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Users\Linda\Desktop\SEIDS\images\denise rodrigues lean muscle woman.jpg">
            <a:extLst>
              <a:ext uri="{FF2B5EF4-FFF2-40B4-BE49-F238E27FC236}">
                <a16:creationId xmlns:a16="http://schemas.microsoft.com/office/drawing/2014/main" id="{0FD02B89-A79D-CE4C-9AFB-18491894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213100"/>
            <a:ext cx="3462337" cy="248443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B7BDC26-E09E-924C-820A-41841D89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WordArt 6">
            <a:extLst>
              <a:ext uri="{FF2B5EF4-FFF2-40B4-BE49-F238E27FC236}">
                <a16:creationId xmlns:a16="http://schemas.microsoft.com/office/drawing/2014/main" id="{19C40C93-5053-5444-BE29-0D472585FD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1268413"/>
            <a:ext cx="7048500" cy="384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5400" kern="10">
              <a:ln w="9525">
                <a:solidFill>
                  <a:srgbClr val="FF0000"/>
                </a:solidFill>
                <a:round/>
                <a:headEnd/>
                <a:tailEnd/>
              </a:ln>
              <a:latin typeface="Comic Sans MS" panose="030F0902030302020204" pitchFamily="66" charset="0"/>
            </a:endParaRPr>
          </a:p>
        </p:txBody>
      </p:sp>
      <p:sp>
        <p:nvSpPr>
          <p:cNvPr id="5124" name="TextBox 7">
            <a:extLst>
              <a:ext uri="{FF2B5EF4-FFF2-40B4-BE49-F238E27FC236}">
                <a16:creationId xmlns:a16="http://schemas.microsoft.com/office/drawing/2014/main" id="{C880466D-16AB-8D41-B12D-A608BFF8A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81075"/>
            <a:ext cx="72739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Energy drinks are  safe to drink</a:t>
            </a:r>
          </a:p>
        </p:txBody>
      </p:sp>
      <p:pic>
        <p:nvPicPr>
          <p:cNvPr id="5125" name="Picture 13" descr="Drinking girl : Stock Photo">
            <a:extLst>
              <a:ext uri="{FF2B5EF4-FFF2-40B4-BE49-F238E27FC236}">
                <a16:creationId xmlns:a16="http://schemas.microsoft.com/office/drawing/2014/main" id="{54D95F5A-20AA-2545-AA03-1FF32916E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2898775" cy="19272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>
            <a:extLst>
              <a:ext uri="{FF2B5EF4-FFF2-40B4-BE49-F238E27FC236}">
                <a16:creationId xmlns:a16="http://schemas.microsoft.com/office/drawing/2014/main" id="{19ABBBA6-5EB3-8C4E-8DF1-32A85A3F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11">
            <a:extLst>
              <a:ext uri="{FF2B5EF4-FFF2-40B4-BE49-F238E27FC236}">
                <a16:creationId xmlns:a16="http://schemas.microsoft.com/office/drawing/2014/main" id="{E225023A-ED41-5F4A-8245-FA5960FCAA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7172" name="Picture 5" descr="C:\Users\Linda\Desktop\185234591.jpg">
            <a:extLst>
              <a:ext uri="{FF2B5EF4-FFF2-40B4-BE49-F238E27FC236}">
                <a16:creationId xmlns:a16="http://schemas.microsoft.com/office/drawing/2014/main" id="{A6203C8E-4D1C-FA45-8527-9736186C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56896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6EF8F9FF-9023-6344-8439-88FC04673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21163"/>
            <a:ext cx="165576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4">
            <a:extLst>
              <a:ext uri="{FF2B5EF4-FFF2-40B4-BE49-F238E27FC236}">
                <a16:creationId xmlns:a16="http://schemas.microsoft.com/office/drawing/2014/main" id="{67822BF7-D0C9-6A42-82DA-42CAD4AEF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628775"/>
            <a:ext cx="6337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Energy drinks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should be banned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>
            <a:extLst>
              <a:ext uri="{FF2B5EF4-FFF2-40B4-BE49-F238E27FC236}">
                <a16:creationId xmlns:a16="http://schemas.microsoft.com/office/drawing/2014/main" id="{81AA6927-94EA-CA4B-A4E8-E144D341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11">
            <a:extLst>
              <a:ext uri="{FF2B5EF4-FFF2-40B4-BE49-F238E27FC236}">
                <a16:creationId xmlns:a16="http://schemas.microsoft.com/office/drawing/2014/main" id="{23660FFD-8A36-BD43-B17F-CA0EDD3DBE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98DDF74-5772-2B45-9955-FC6825EE1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77358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omic Sans MS" panose="030F0902030302020204" pitchFamily="66" charset="0"/>
              </a:rPr>
              <a:t>Energy drinks should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omic Sans MS" panose="030F0902030302020204" pitchFamily="66" charset="0"/>
              </a:rPr>
              <a:t>only be sold to people over the age of 16</a:t>
            </a:r>
          </a:p>
        </p:txBody>
      </p:sp>
      <p:pic>
        <p:nvPicPr>
          <p:cNvPr id="9221" name="Picture 16" descr="Two young men looking at each other and holding sport drinks : Stock Photo">
            <a:extLst>
              <a:ext uri="{FF2B5EF4-FFF2-40B4-BE49-F238E27FC236}">
                <a16:creationId xmlns:a16="http://schemas.microsoft.com/office/drawing/2014/main" id="{D23C4568-943E-0741-9ACB-B3E0E3A7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41663"/>
            <a:ext cx="2087563" cy="31305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>
            <a:extLst>
              <a:ext uri="{FF2B5EF4-FFF2-40B4-BE49-F238E27FC236}">
                <a16:creationId xmlns:a16="http://schemas.microsoft.com/office/drawing/2014/main" id="{B7A41FF4-3CC0-644C-B627-FEF90AD9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11">
            <a:extLst>
              <a:ext uri="{FF2B5EF4-FFF2-40B4-BE49-F238E27FC236}">
                <a16:creationId xmlns:a16="http://schemas.microsoft.com/office/drawing/2014/main" id="{8873BB68-45E5-F444-8AC1-7FC496189B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3A1328F-683A-E14F-B64D-E2EADC582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777557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omic Sans MS" panose="030F0902030302020204" pitchFamily="66" charset="0"/>
              </a:rPr>
              <a:t>It’s OK to have a tattoo at any age with your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omic Sans MS" panose="030F0902030302020204" pitchFamily="66" charset="0"/>
              </a:rPr>
              <a:t>parents’ permission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6000">
              <a:latin typeface="Comic Sans MS" panose="030F0902030302020204" pitchFamily="66" charset="0"/>
            </a:endParaRPr>
          </a:p>
        </p:txBody>
      </p:sp>
      <p:pic>
        <p:nvPicPr>
          <p:cNvPr id="11269" name="Picture 6" descr="C:\Users\Linda\Desktop\476475713.jpg">
            <a:extLst>
              <a:ext uri="{FF2B5EF4-FFF2-40B4-BE49-F238E27FC236}">
                <a16:creationId xmlns:a16="http://schemas.microsoft.com/office/drawing/2014/main" id="{E9DEA874-D145-8C46-A0C4-142068AA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49725"/>
            <a:ext cx="1871662" cy="202723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7" descr="Teenage boy holding guitar : Stock Photo">
            <a:extLst>
              <a:ext uri="{FF2B5EF4-FFF2-40B4-BE49-F238E27FC236}">
                <a16:creationId xmlns:a16="http://schemas.microsoft.com/office/drawing/2014/main" id="{9AED81DC-9784-D141-A455-605B3DDF2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49725"/>
            <a:ext cx="1557338" cy="20685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>
            <a:extLst>
              <a:ext uri="{FF2B5EF4-FFF2-40B4-BE49-F238E27FC236}">
                <a16:creationId xmlns:a16="http://schemas.microsoft.com/office/drawing/2014/main" id="{975ADC5C-F3E1-944A-AEA3-032F73CD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11">
            <a:extLst>
              <a:ext uri="{FF2B5EF4-FFF2-40B4-BE49-F238E27FC236}">
                <a16:creationId xmlns:a16="http://schemas.microsoft.com/office/drawing/2014/main" id="{576CF467-D693-874D-9A81-3742164F92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2C91538-A761-6446-B976-6E381ED21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175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You have to be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tanned to look good</a:t>
            </a:r>
          </a:p>
        </p:txBody>
      </p:sp>
      <p:pic>
        <p:nvPicPr>
          <p:cNvPr id="13317" name="Picture 5" descr="C:\Users\Linda\Desktop\SEIDS\images\586619773.jpg">
            <a:extLst>
              <a:ext uri="{FF2B5EF4-FFF2-40B4-BE49-F238E27FC236}">
                <a16:creationId xmlns:a16="http://schemas.microsoft.com/office/drawing/2014/main" id="{9FE566FB-A595-254E-A857-9D0406CA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3810000" cy="25273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EE76C1D7-A90B-A449-9D6D-8DE9726B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11">
            <a:extLst>
              <a:ext uri="{FF2B5EF4-FFF2-40B4-BE49-F238E27FC236}">
                <a16:creationId xmlns:a16="http://schemas.microsoft.com/office/drawing/2014/main" id="{14F1678F-583C-E144-829B-DBC292AE37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DA1BA86-0A9E-674D-8843-7427CC87D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765175"/>
            <a:ext cx="70056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Going to a tanning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salon is a safe way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to get a great tan</a:t>
            </a:r>
          </a:p>
        </p:txBody>
      </p:sp>
      <p:pic>
        <p:nvPicPr>
          <p:cNvPr id="15365" name="Picture 10" descr="Tanning Bed : Stock Photo">
            <a:extLst>
              <a:ext uri="{FF2B5EF4-FFF2-40B4-BE49-F238E27FC236}">
                <a16:creationId xmlns:a16="http://schemas.microsoft.com/office/drawing/2014/main" id="{0090DD16-2652-C345-9964-4CE098DE3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2963863" cy="197326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7" descr="Tanning Salon : Stock Photo">
            <a:extLst>
              <a:ext uri="{FF2B5EF4-FFF2-40B4-BE49-F238E27FC236}">
                <a16:creationId xmlns:a16="http://schemas.microsoft.com/office/drawing/2014/main" id="{FACD9301-3313-F341-A2F0-43D66795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3024187" cy="194468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>
            <a:extLst>
              <a:ext uri="{FF2B5EF4-FFF2-40B4-BE49-F238E27FC236}">
                <a16:creationId xmlns:a16="http://schemas.microsoft.com/office/drawing/2014/main" id="{7A0FD4B8-3465-B44F-A887-1A8186E0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11">
            <a:extLst>
              <a:ext uri="{FF2B5EF4-FFF2-40B4-BE49-F238E27FC236}">
                <a16:creationId xmlns:a16="http://schemas.microsoft.com/office/drawing/2014/main" id="{40700D33-EB23-AF45-9DC5-5BB41B5C92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912CB10-2030-E547-A601-53C62D264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75866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Thin people are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projected as better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looking by the media</a:t>
            </a:r>
          </a:p>
        </p:txBody>
      </p:sp>
      <p:pic>
        <p:nvPicPr>
          <p:cNvPr id="17413" name="Picture 5" descr="C:\Users\Linda\Desktop\185300197.jpg">
            <a:extLst>
              <a:ext uri="{FF2B5EF4-FFF2-40B4-BE49-F238E27FC236}">
                <a16:creationId xmlns:a16="http://schemas.microsoft.com/office/drawing/2014/main" id="{A484AA4A-E32E-1640-9AAC-71B5127E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29000"/>
            <a:ext cx="2090738" cy="2879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Linda\Desktop\157639303.jpg">
            <a:extLst>
              <a:ext uri="{FF2B5EF4-FFF2-40B4-BE49-F238E27FC236}">
                <a16:creationId xmlns:a16="http://schemas.microsoft.com/office/drawing/2014/main" id="{A7A3C433-52FC-034C-978E-765BFC56B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1954213" cy="29321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>
            <a:extLst>
              <a:ext uri="{FF2B5EF4-FFF2-40B4-BE49-F238E27FC236}">
                <a16:creationId xmlns:a16="http://schemas.microsoft.com/office/drawing/2014/main" id="{8F7D5A03-8D64-054A-8C4F-B59D43B4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1">
            <a:extLst>
              <a:ext uri="{FF2B5EF4-FFF2-40B4-BE49-F238E27FC236}">
                <a16:creationId xmlns:a16="http://schemas.microsoft.com/office/drawing/2014/main" id="{C80DCB46-1EB4-D943-A665-52E0098E0B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058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b="1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ECA79F1-4A06-DE4C-B352-76854B35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20713"/>
            <a:ext cx="60293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You have to be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attractive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omic Sans MS" panose="030F0902030302020204" pitchFamily="66" charset="0"/>
              </a:rPr>
              <a:t>to be successful</a:t>
            </a:r>
          </a:p>
        </p:txBody>
      </p:sp>
      <p:pic>
        <p:nvPicPr>
          <p:cNvPr id="19461" name="Picture 5" descr="C:\Users\Linda\Desktop\SEIDS\images\images (3).jpg">
            <a:extLst>
              <a:ext uri="{FF2B5EF4-FFF2-40B4-BE49-F238E27FC236}">
                <a16:creationId xmlns:a16="http://schemas.microsoft.com/office/drawing/2014/main" id="{C20DD91B-6288-CC40-B890-23A3574E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89363"/>
            <a:ext cx="2990850" cy="19399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Smiling man in tuxedo drinking cocktail : Stock Photo">
            <a:extLst>
              <a:ext uri="{FF2B5EF4-FFF2-40B4-BE49-F238E27FC236}">
                <a16:creationId xmlns:a16="http://schemas.microsoft.com/office/drawing/2014/main" id="{037214EA-CB3D-E24B-B639-A09A718F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r="2559" b="40605"/>
          <a:stretch>
            <a:fillRect/>
          </a:stretch>
        </p:blipFill>
        <p:spPr bwMode="auto">
          <a:xfrm>
            <a:off x="5076825" y="3784600"/>
            <a:ext cx="2463800" cy="24193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7537</TotalTime>
  <Words>117</Words>
  <Application>Microsoft Macintosh PowerPoint</Application>
  <PresentationFormat>On-screen Show (4:3)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135</cp:revision>
  <dcterms:created xsi:type="dcterms:W3CDTF">2012-04-30T13:27:46Z</dcterms:created>
  <dcterms:modified xsi:type="dcterms:W3CDTF">2022-03-03T08:49:20Z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4fc2ca85-ffa2-4ec5-ab08-eac78542ffdf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  <property fmtid="{D5CDD505-2E9C-101B-9397-08002B2CF9AE}" pid="5" name="Classification">
    <vt:lpwstr>OFFICIAL</vt:lpwstr>
  </property>
  <property fmtid="{D5CDD505-2E9C-101B-9397-08002B2CF9AE}" pid="6" name="Visibility">
    <vt:lpwstr>NOT VISIBLE</vt:lpwstr>
  </property>
</Properties>
</file>